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 id="2147483815" r:id="rId2"/>
  </p:sldMasterIdLst>
  <p:sldIdLst>
    <p:sldId id="281" r:id="rId3"/>
    <p:sldId id="289" r:id="rId4"/>
    <p:sldId id="290" r:id="rId5"/>
    <p:sldId id="291" r:id="rId6"/>
    <p:sldId id="269" r:id="rId7"/>
    <p:sldId id="285" r:id="rId8"/>
    <p:sldId id="287" r:id="rId9"/>
    <p:sldId id="292" r:id="rId10"/>
    <p:sldId id="273" r:id="rId11"/>
    <p:sldId id="283" r:id="rId12"/>
    <p:sldId id="295" r:id="rId13"/>
    <p:sldId id="296" r:id="rId14"/>
    <p:sldId id="274" r:id="rId15"/>
    <p:sldId id="276" r:id="rId16"/>
    <p:sldId id="293" r:id="rId17"/>
    <p:sldId id="298" r:id="rId18"/>
    <p:sldId id="294"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ke Vijfvinkel" userId="1864c32dac8a0a54" providerId="LiveId" clId="{C6DCC267-3335-43CD-97BF-A87A9C7D2787}"/>
    <pc:docChg chg="undo custSel addSld delSld modSld sldOrd">
      <pc:chgData name="Anneke Vijfvinkel" userId="1864c32dac8a0a54" providerId="LiveId" clId="{C6DCC267-3335-43CD-97BF-A87A9C7D2787}" dt="2021-03-17T13:58:38.817" v="1537" actId="680"/>
      <pc:docMkLst>
        <pc:docMk/>
      </pc:docMkLst>
      <pc:sldChg chg="modSp mod">
        <pc:chgData name="Anneke Vijfvinkel" userId="1864c32dac8a0a54" providerId="LiveId" clId="{C6DCC267-3335-43CD-97BF-A87A9C7D2787}" dt="2021-03-17T13:52:59.787" v="1072" actId="20577"/>
        <pc:sldMkLst>
          <pc:docMk/>
          <pc:sldMk cId="81901883" sldId="257"/>
        </pc:sldMkLst>
        <pc:spChg chg="mod">
          <ac:chgData name="Anneke Vijfvinkel" userId="1864c32dac8a0a54" providerId="LiveId" clId="{C6DCC267-3335-43CD-97BF-A87A9C7D2787}" dt="2021-03-17T13:52:59.787" v="1072" actId="20577"/>
          <ac:spMkLst>
            <pc:docMk/>
            <pc:sldMk cId="81901883" sldId="257"/>
            <ac:spMk id="3" creationId="{5F6051E3-C0C2-40AB-8A11-771B270347C9}"/>
          </ac:spMkLst>
        </pc:spChg>
      </pc:sldChg>
      <pc:sldChg chg="addSp delSp modSp mod setBg setClrOvrMap">
        <pc:chgData name="Anneke Vijfvinkel" userId="1864c32dac8a0a54" providerId="LiveId" clId="{C6DCC267-3335-43CD-97BF-A87A9C7D2787}" dt="2021-03-17T13:51:12.520" v="1058" actId="26606"/>
        <pc:sldMkLst>
          <pc:docMk/>
          <pc:sldMk cId="3845027333" sldId="281"/>
        </pc:sldMkLst>
        <pc:spChg chg="mod">
          <ac:chgData name="Anneke Vijfvinkel" userId="1864c32dac8a0a54" providerId="LiveId" clId="{C6DCC267-3335-43CD-97BF-A87A9C7D2787}" dt="2021-03-17T13:51:12.520" v="1058" actId="26606"/>
          <ac:spMkLst>
            <pc:docMk/>
            <pc:sldMk cId="3845027333" sldId="281"/>
            <ac:spMk id="2" creationId="{EF7C587B-AD83-4AE6-9F76-FEC15235E719}"/>
          </ac:spMkLst>
        </pc:spChg>
        <pc:spChg chg="mod">
          <ac:chgData name="Anneke Vijfvinkel" userId="1864c32dac8a0a54" providerId="LiveId" clId="{C6DCC267-3335-43CD-97BF-A87A9C7D2787}" dt="2021-03-17T13:51:12.520" v="1058" actId="26606"/>
          <ac:spMkLst>
            <pc:docMk/>
            <pc:sldMk cId="3845027333" sldId="281"/>
            <ac:spMk id="3" creationId="{B4C0F412-D594-48B4-9839-2D0ACA8C8D1F}"/>
          </ac:spMkLst>
        </pc:spChg>
        <pc:spChg chg="mod">
          <ac:chgData name="Anneke Vijfvinkel" userId="1864c32dac8a0a54" providerId="LiveId" clId="{C6DCC267-3335-43CD-97BF-A87A9C7D2787}" dt="2021-03-17T13:50:37.284" v="1055" actId="20577"/>
          <ac:spMkLst>
            <pc:docMk/>
            <pc:sldMk cId="3845027333" sldId="281"/>
            <ac:spMk id="5" creationId="{B61D821D-3DAB-4267-8951-61DBB1AF4CCA}"/>
          </ac:spMkLst>
        </pc:spChg>
        <pc:spChg chg="del">
          <ac:chgData name="Anneke Vijfvinkel" userId="1864c32dac8a0a54" providerId="LiveId" clId="{C6DCC267-3335-43CD-97BF-A87A9C7D2787}" dt="2021-03-17T13:49:32.314" v="1032" actId="26606"/>
          <ac:spMkLst>
            <pc:docMk/>
            <pc:sldMk cId="3845027333" sldId="281"/>
            <ac:spMk id="69" creationId="{E26B9EF5-5D92-4AC7-BC55-FC5C4C98ED4C}"/>
          </ac:spMkLst>
        </pc:spChg>
        <pc:spChg chg="del">
          <ac:chgData name="Anneke Vijfvinkel" userId="1864c32dac8a0a54" providerId="LiveId" clId="{C6DCC267-3335-43CD-97BF-A87A9C7D2787}" dt="2021-03-17T13:49:32.314" v="1032" actId="26606"/>
          <ac:spMkLst>
            <pc:docMk/>
            <pc:sldMk cId="3845027333" sldId="281"/>
            <ac:spMk id="71" creationId="{F05C5575-0F07-43D0-AE78-81EAA8E67152}"/>
          </ac:spMkLst>
        </pc:spChg>
        <pc:spChg chg="add del">
          <ac:chgData name="Anneke Vijfvinkel" userId="1864c32dac8a0a54" providerId="LiveId" clId="{C6DCC267-3335-43CD-97BF-A87A9C7D2787}" dt="2021-03-17T13:51:12.520" v="1058" actId="26606"/>
          <ac:spMkLst>
            <pc:docMk/>
            <pc:sldMk cId="3845027333" sldId="281"/>
            <ac:spMk id="76" creationId="{9BD0A92D-399A-41B4-B955-6B72A41B74A9}"/>
          </ac:spMkLst>
        </pc:spChg>
        <pc:spChg chg="add del">
          <ac:chgData name="Anneke Vijfvinkel" userId="1864c32dac8a0a54" providerId="LiveId" clId="{C6DCC267-3335-43CD-97BF-A87A9C7D2787}" dt="2021-03-17T13:51:12.520" v="1058" actId="26606"/>
          <ac:spMkLst>
            <pc:docMk/>
            <pc:sldMk cId="3845027333" sldId="281"/>
            <ac:spMk id="80" creationId="{9FA51AA9-DFBD-4CB2-9C70-26DAC24A34C0}"/>
          </ac:spMkLst>
        </pc:spChg>
        <pc:spChg chg="add del">
          <ac:chgData name="Anneke Vijfvinkel" userId="1864c32dac8a0a54" providerId="LiveId" clId="{C6DCC267-3335-43CD-97BF-A87A9C7D2787}" dt="2021-03-17T13:51:12.520" v="1058" actId="26606"/>
          <ac:spMkLst>
            <pc:docMk/>
            <pc:sldMk cId="3845027333" sldId="281"/>
            <ac:spMk id="82" creationId="{D5905D0D-FE5E-454B-A340-4DE821C09E8B}"/>
          </ac:spMkLst>
        </pc:spChg>
        <pc:spChg chg="add">
          <ac:chgData name="Anneke Vijfvinkel" userId="1864c32dac8a0a54" providerId="LiveId" clId="{C6DCC267-3335-43CD-97BF-A87A9C7D2787}" dt="2021-03-17T13:51:12.520" v="1058" actId="26606"/>
          <ac:spMkLst>
            <pc:docMk/>
            <pc:sldMk cId="3845027333" sldId="281"/>
            <ac:spMk id="87" creationId="{E26B9EF5-5D92-4AC7-BC55-FC5C4C98ED4C}"/>
          </ac:spMkLst>
        </pc:spChg>
        <pc:spChg chg="add">
          <ac:chgData name="Anneke Vijfvinkel" userId="1864c32dac8a0a54" providerId="LiveId" clId="{C6DCC267-3335-43CD-97BF-A87A9C7D2787}" dt="2021-03-17T13:51:12.520" v="1058" actId="26606"/>
          <ac:spMkLst>
            <pc:docMk/>
            <pc:sldMk cId="3845027333" sldId="281"/>
            <ac:spMk id="89" creationId="{F05C5575-0F07-43D0-AE78-81EAA8E67152}"/>
          </ac:spMkLst>
        </pc:spChg>
        <pc:picChg chg="del">
          <ac:chgData name="Anneke Vijfvinkel" userId="1864c32dac8a0a54" providerId="LiveId" clId="{C6DCC267-3335-43CD-97BF-A87A9C7D2787}" dt="2021-03-17T13:49:10.978" v="1029" actId="478"/>
          <ac:picMkLst>
            <pc:docMk/>
            <pc:sldMk cId="3845027333" sldId="281"/>
            <ac:picMk id="4" creationId="{93365F1A-3816-4CDC-98EA-AC147809ACBD}"/>
          </ac:picMkLst>
        </pc:picChg>
        <pc:picChg chg="add mod ord">
          <ac:chgData name="Anneke Vijfvinkel" userId="1864c32dac8a0a54" providerId="LiveId" clId="{C6DCC267-3335-43CD-97BF-A87A9C7D2787}" dt="2021-03-17T13:51:12.520" v="1058" actId="26606"/>
          <ac:picMkLst>
            <pc:docMk/>
            <pc:sldMk cId="3845027333" sldId="281"/>
            <ac:picMk id="6" creationId="{C8738327-488C-4E56-9EED-422E2022CF0C}"/>
          </ac:picMkLst>
        </pc:picChg>
        <pc:picChg chg="mod">
          <ac:chgData name="Anneke Vijfvinkel" userId="1864c32dac8a0a54" providerId="LiveId" clId="{C6DCC267-3335-43CD-97BF-A87A9C7D2787}" dt="2021-03-17T13:51:12.520" v="1058" actId="26606"/>
          <ac:picMkLst>
            <pc:docMk/>
            <pc:sldMk cId="3845027333" sldId="281"/>
            <ac:picMk id="9" creationId="{24443C54-D740-492E-91A5-9F6A910AB1A7}"/>
          </ac:picMkLst>
        </pc:picChg>
        <pc:picChg chg="add del">
          <ac:chgData name="Anneke Vijfvinkel" userId="1864c32dac8a0a54" providerId="LiveId" clId="{C6DCC267-3335-43CD-97BF-A87A9C7D2787}" dt="2021-03-17T13:51:12.520" v="1058" actId="26606"/>
          <ac:picMkLst>
            <pc:docMk/>
            <pc:sldMk cId="3845027333" sldId="281"/>
            <ac:picMk id="78" creationId="{D6A49DF9-534D-4905-8F46-02AB63EB6F34}"/>
          </ac:picMkLst>
        </pc:picChg>
      </pc:sldChg>
      <pc:sldChg chg="addSp modSp new mod setBg">
        <pc:chgData name="Anneke Vijfvinkel" userId="1864c32dac8a0a54" providerId="LiveId" clId="{C6DCC267-3335-43CD-97BF-A87A9C7D2787}" dt="2021-03-17T13:33:06.936" v="693" actId="20577"/>
        <pc:sldMkLst>
          <pc:docMk/>
          <pc:sldMk cId="1290351902" sldId="289"/>
        </pc:sldMkLst>
        <pc:spChg chg="mod">
          <ac:chgData name="Anneke Vijfvinkel" userId="1864c32dac8a0a54" providerId="LiveId" clId="{C6DCC267-3335-43CD-97BF-A87A9C7D2787}" dt="2021-03-17T13:30:01.977" v="482" actId="26606"/>
          <ac:spMkLst>
            <pc:docMk/>
            <pc:sldMk cId="1290351902" sldId="289"/>
            <ac:spMk id="2" creationId="{6B567FF6-5590-42A1-9BD6-3CDB880AC6F8}"/>
          </ac:spMkLst>
        </pc:spChg>
        <pc:spChg chg="mod">
          <ac:chgData name="Anneke Vijfvinkel" userId="1864c32dac8a0a54" providerId="LiveId" clId="{C6DCC267-3335-43CD-97BF-A87A9C7D2787}" dt="2021-03-17T13:33:06.936" v="693" actId="20577"/>
          <ac:spMkLst>
            <pc:docMk/>
            <pc:sldMk cId="1290351902" sldId="289"/>
            <ac:spMk id="3" creationId="{4DFDF160-6016-4175-BEC2-D3BE899F9DD3}"/>
          </ac:spMkLst>
        </pc:spChg>
        <pc:spChg chg="add">
          <ac:chgData name="Anneke Vijfvinkel" userId="1864c32dac8a0a54" providerId="LiveId" clId="{C6DCC267-3335-43CD-97BF-A87A9C7D2787}" dt="2021-03-17T13:30:01.977" v="482" actId="26606"/>
          <ac:spMkLst>
            <pc:docMk/>
            <pc:sldMk cId="1290351902" sldId="289"/>
            <ac:spMk id="8" creationId="{3B854194-185D-494D-905C-7C7CB2E30F6E}"/>
          </ac:spMkLst>
        </pc:spChg>
        <pc:spChg chg="add">
          <ac:chgData name="Anneke Vijfvinkel" userId="1864c32dac8a0a54" providerId="LiveId" clId="{C6DCC267-3335-43CD-97BF-A87A9C7D2787}" dt="2021-03-17T13:30:01.977" v="482" actId="26606"/>
          <ac:spMkLst>
            <pc:docMk/>
            <pc:sldMk cId="1290351902" sldId="289"/>
            <ac:spMk id="10" creationId="{B4F5FA0D-0104-4987-8241-EFF7C85B88DE}"/>
          </ac:spMkLst>
        </pc:spChg>
        <pc:picChg chg="add">
          <ac:chgData name="Anneke Vijfvinkel" userId="1864c32dac8a0a54" providerId="LiveId" clId="{C6DCC267-3335-43CD-97BF-A87A9C7D2787}" dt="2021-03-17T13:30:01.977" v="482" actId="26606"/>
          <ac:picMkLst>
            <pc:docMk/>
            <pc:sldMk cId="1290351902" sldId="289"/>
            <ac:picMk id="12" creationId="{2897127E-6CEF-446C-BE87-93B7C46E49D1}"/>
          </ac:picMkLst>
        </pc:picChg>
      </pc:sldChg>
      <pc:sldChg chg="addSp delSp modSp new del mod ord setBg addAnim setClrOvrMap">
        <pc:chgData name="Anneke Vijfvinkel" userId="1864c32dac8a0a54" providerId="LiveId" clId="{C6DCC267-3335-43CD-97BF-A87A9C7D2787}" dt="2021-03-17T13:52:11.770" v="1060" actId="47"/>
        <pc:sldMkLst>
          <pc:docMk/>
          <pc:sldMk cId="3100068923" sldId="290"/>
        </pc:sldMkLst>
        <pc:spChg chg="mod ord">
          <ac:chgData name="Anneke Vijfvinkel" userId="1864c32dac8a0a54" providerId="LiveId" clId="{C6DCC267-3335-43CD-97BF-A87A9C7D2787}" dt="2021-03-17T13:48:54.862" v="1028" actId="20577"/>
          <ac:spMkLst>
            <pc:docMk/>
            <pc:sldMk cId="3100068923" sldId="290"/>
            <ac:spMk id="2" creationId="{4BF62351-72D8-4D94-B5AF-2606F802112D}"/>
          </ac:spMkLst>
        </pc:spChg>
        <pc:spChg chg="del">
          <ac:chgData name="Anneke Vijfvinkel" userId="1864c32dac8a0a54" providerId="LiveId" clId="{C6DCC267-3335-43CD-97BF-A87A9C7D2787}" dt="2021-03-17T13:33:50.846" v="695" actId="26606"/>
          <ac:spMkLst>
            <pc:docMk/>
            <pc:sldMk cId="3100068923" sldId="290"/>
            <ac:spMk id="3" creationId="{391D8AA2-12A1-4AE1-BCE3-1B409C8477BE}"/>
          </ac:spMkLst>
        </pc:spChg>
        <pc:spChg chg="add del">
          <ac:chgData name="Anneke Vijfvinkel" userId="1864c32dac8a0a54" providerId="LiveId" clId="{C6DCC267-3335-43CD-97BF-A87A9C7D2787}" dt="2021-03-17T13:34:27.421" v="699" actId="26606"/>
          <ac:spMkLst>
            <pc:docMk/>
            <pc:sldMk cId="3100068923" sldId="290"/>
            <ac:spMk id="8" creationId="{23962611-DFD5-4092-AAFD-559E3DFCE2C9}"/>
          </ac:spMkLst>
        </pc:spChg>
        <pc:spChg chg="add del">
          <ac:chgData name="Anneke Vijfvinkel" userId="1864c32dac8a0a54" providerId="LiveId" clId="{C6DCC267-3335-43CD-97BF-A87A9C7D2787}" dt="2021-03-17T13:35:32.737" v="701" actId="26606"/>
          <ac:spMkLst>
            <pc:docMk/>
            <pc:sldMk cId="3100068923" sldId="290"/>
            <ac:spMk id="15" creationId="{0BC9EFE1-D8CB-4668-9980-DB108327A794}"/>
          </ac:spMkLst>
        </pc:spChg>
        <pc:spChg chg="add del">
          <ac:chgData name="Anneke Vijfvinkel" userId="1864c32dac8a0a54" providerId="LiveId" clId="{C6DCC267-3335-43CD-97BF-A87A9C7D2787}" dt="2021-03-17T13:35:32.737" v="701" actId="26606"/>
          <ac:spMkLst>
            <pc:docMk/>
            <pc:sldMk cId="3100068923" sldId="290"/>
            <ac:spMk id="19" creationId="{77DA6D33-2D62-458C-BF5D-DBF612FD557E}"/>
          </ac:spMkLst>
        </pc:spChg>
        <pc:spChg chg="add del">
          <ac:chgData name="Anneke Vijfvinkel" userId="1864c32dac8a0a54" providerId="LiveId" clId="{C6DCC267-3335-43CD-97BF-A87A9C7D2787}" dt="2021-03-17T13:37:57.454" v="758" actId="26606"/>
          <ac:spMkLst>
            <pc:docMk/>
            <pc:sldMk cId="3100068923" sldId="290"/>
            <ac:spMk id="24" creationId="{9BD0A92D-399A-41B4-B955-6B72A41B74A9}"/>
          </ac:spMkLst>
        </pc:spChg>
        <pc:spChg chg="add del">
          <ac:chgData name="Anneke Vijfvinkel" userId="1864c32dac8a0a54" providerId="LiveId" clId="{C6DCC267-3335-43CD-97BF-A87A9C7D2787}" dt="2021-03-17T13:37:57.454" v="758" actId="26606"/>
          <ac:spMkLst>
            <pc:docMk/>
            <pc:sldMk cId="3100068923" sldId="290"/>
            <ac:spMk id="28" creationId="{9FA51AA9-DFBD-4CB2-9C70-26DAC24A34C0}"/>
          </ac:spMkLst>
        </pc:spChg>
        <pc:spChg chg="add del">
          <ac:chgData name="Anneke Vijfvinkel" userId="1864c32dac8a0a54" providerId="LiveId" clId="{C6DCC267-3335-43CD-97BF-A87A9C7D2787}" dt="2021-03-17T13:37:57.454" v="758" actId="26606"/>
          <ac:spMkLst>
            <pc:docMk/>
            <pc:sldMk cId="3100068923" sldId="290"/>
            <ac:spMk id="30" creationId="{D5905D0D-FE5E-454B-A340-4DE821C09E8B}"/>
          </ac:spMkLst>
        </pc:spChg>
        <pc:spChg chg="add del">
          <ac:chgData name="Anneke Vijfvinkel" userId="1864c32dac8a0a54" providerId="LiveId" clId="{C6DCC267-3335-43CD-97BF-A87A9C7D2787}" dt="2021-03-17T13:38:50.480" v="766" actId="26606"/>
          <ac:spMkLst>
            <pc:docMk/>
            <pc:sldMk cId="3100068923" sldId="290"/>
            <ac:spMk id="35" creationId="{9F0EABC1-C7E2-4071-A457-E6F1A4A8595F}"/>
          </ac:spMkLst>
        </pc:spChg>
        <pc:spChg chg="add del">
          <ac:chgData name="Anneke Vijfvinkel" userId="1864c32dac8a0a54" providerId="LiveId" clId="{C6DCC267-3335-43CD-97BF-A87A9C7D2787}" dt="2021-03-17T13:38:50.480" v="766" actId="26606"/>
          <ac:spMkLst>
            <pc:docMk/>
            <pc:sldMk cId="3100068923" sldId="290"/>
            <ac:spMk id="39" creationId="{D8CBC7CB-394D-467B-A55F-4D1D35883B63}"/>
          </ac:spMkLst>
        </pc:spChg>
        <pc:spChg chg="add del">
          <ac:chgData name="Anneke Vijfvinkel" userId="1864c32dac8a0a54" providerId="LiveId" clId="{C6DCC267-3335-43CD-97BF-A87A9C7D2787}" dt="2021-03-17T13:38:50.480" v="766" actId="26606"/>
          <ac:spMkLst>
            <pc:docMk/>
            <pc:sldMk cId="3100068923" sldId="290"/>
            <ac:spMk id="41" creationId="{449039F0-4D99-49DC-A487-779BF58589FA}"/>
          </ac:spMkLst>
        </pc:spChg>
        <pc:spChg chg="add del">
          <ac:chgData name="Anneke Vijfvinkel" userId="1864c32dac8a0a54" providerId="LiveId" clId="{C6DCC267-3335-43CD-97BF-A87A9C7D2787}" dt="2021-03-17T13:38:50.480" v="766" actId="26606"/>
          <ac:spMkLst>
            <pc:docMk/>
            <pc:sldMk cId="3100068923" sldId="290"/>
            <ac:spMk id="43" creationId="{337BD936-7966-400B-ADDC-AEBF1773D323}"/>
          </ac:spMkLst>
        </pc:spChg>
        <pc:spChg chg="add del">
          <ac:chgData name="Anneke Vijfvinkel" userId="1864c32dac8a0a54" providerId="LiveId" clId="{C6DCC267-3335-43CD-97BF-A87A9C7D2787}" dt="2021-03-17T13:38:50.480" v="766" actId="26606"/>
          <ac:spMkLst>
            <pc:docMk/>
            <pc:sldMk cId="3100068923" sldId="290"/>
            <ac:spMk id="45" creationId="{BFF9561A-DFC7-4B1D-9290-B97FCC619D4E}"/>
          </ac:spMkLst>
        </pc:spChg>
        <pc:spChg chg="add del">
          <ac:chgData name="Anneke Vijfvinkel" userId="1864c32dac8a0a54" providerId="LiveId" clId="{C6DCC267-3335-43CD-97BF-A87A9C7D2787}" dt="2021-03-17T13:38:48.937" v="762" actId="26606"/>
          <ac:spMkLst>
            <pc:docMk/>
            <pc:sldMk cId="3100068923" sldId="290"/>
            <ac:spMk id="50" creationId="{035290D2-7E48-44BC-8B59-FD51B674BA94}"/>
          </ac:spMkLst>
        </pc:spChg>
        <pc:spChg chg="add del">
          <ac:chgData name="Anneke Vijfvinkel" userId="1864c32dac8a0a54" providerId="LiveId" clId="{C6DCC267-3335-43CD-97BF-A87A9C7D2787}" dt="2021-03-17T13:38:48.937" v="762" actId="26606"/>
          <ac:spMkLst>
            <pc:docMk/>
            <pc:sldMk cId="3100068923" sldId="290"/>
            <ac:spMk id="52" creationId="{E9C4F4F5-D45D-49AE-BAB1-FDD3E760E147}"/>
          </ac:spMkLst>
        </pc:spChg>
        <pc:spChg chg="add del">
          <ac:chgData name="Anneke Vijfvinkel" userId="1864c32dac8a0a54" providerId="LiveId" clId="{C6DCC267-3335-43CD-97BF-A87A9C7D2787}" dt="2021-03-17T13:38:48.937" v="762" actId="26606"/>
          <ac:spMkLst>
            <pc:docMk/>
            <pc:sldMk cId="3100068923" sldId="290"/>
            <ac:spMk id="54" creationId="{F9E5468E-FBF5-4474-9471-9E50603A668E}"/>
          </ac:spMkLst>
        </pc:spChg>
        <pc:spChg chg="add del">
          <ac:chgData name="Anneke Vijfvinkel" userId="1864c32dac8a0a54" providerId="LiveId" clId="{C6DCC267-3335-43CD-97BF-A87A9C7D2787}" dt="2021-03-17T13:38:48.937" v="762" actId="26606"/>
          <ac:spMkLst>
            <pc:docMk/>
            <pc:sldMk cId="3100068923" sldId="290"/>
            <ac:spMk id="56" creationId="{5D0B79CA-77B4-4635-8A14-3B61A3C32855}"/>
          </ac:spMkLst>
        </pc:spChg>
        <pc:spChg chg="add del">
          <ac:chgData name="Anneke Vijfvinkel" userId="1864c32dac8a0a54" providerId="LiveId" clId="{C6DCC267-3335-43CD-97BF-A87A9C7D2787}" dt="2021-03-17T13:38:48.937" v="762" actId="26606"/>
          <ac:spMkLst>
            <pc:docMk/>
            <pc:sldMk cId="3100068923" sldId="290"/>
            <ac:spMk id="58" creationId="{D007523A-71E3-4861-A8F4-31BFA134FAB0}"/>
          </ac:spMkLst>
        </pc:spChg>
        <pc:spChg chg="add del">
          <ac:chgData name="Anneke Vijfvinkel" userId="1864c32dac8a0a54" providerId="LiveId" clId="{C6DCC267-3335-43CD-97BF-A87A9C7D2787}" dt="2021-03-17T13:38:48.937" v="762" actId="26606"/>
          <ac:spMkLst>
            <pc:docMk/>
            <pc:sldMk cId="3100068923" sldId="290"/>
            <ac:spMk id="60" creationId="{3FC2BF38-AC6C-4EFB-AD83-D8A213AE2499}"/>
          </ac:spMkLst>
        </pc:spChg>
        <pc:spChg chg="add del">
          <ac:chgData name="Anneke Vijfvinkel" userId="1864c32dac8a0a54" providerId="LiveId" clId="{C6DCC267-3335-43CD-97BF-A87A9C7D2787}" dt="2021-03-17T13:38:50.458" v="765" actId="26606"/>
          <ac:spMkLst>
            <pc:docMk/>
            <pc:sldMk cId="3100068923" sldId="290"/>
            <ac:spMk id="62" creationId="{3F0D4DEA-32D7-4538-A4D7-3306B5AE3CED}"/>
          </ac:spMkLst>
        </pc:spChg>
        <pc:spChg chg="add del">
          <ac:chgData name="Anneke Vijfvinkel" userId="1864c32dac8a0a54" providerId="LiveId" clId="{C6DCC267-3335-43CD-97BF-A87A9C7D2787}" dt="2021-03-17T13:38:50.458" v="765" actId="26606"/>
          <ac:spMkLst>
            <pc:docMk/>
            <pc:sldMk cId="3100068923" sldId="290"/>
            <ac:spMk id="63" creationId="{05828274-2EF9-4E7A-81EE-2EA61998669A}"/>
          </ac:spMkLst>
        </pc:spChg>
        <pc:spChg chg="add del">
          <ac:chgData name="Anneke Vijfvinkel" userId="1864c32dac8a0a54" providerId="LiveId" clId="{C6DCC267-3335-43CD-97BF-A87A9C7D2787}" dt="2021-03-17T13:38:50.458" v="765" actId="26606"/>
          <ac:spMkLst>
            <pc:docMk/>
            <pc:sldMk cId="3100068923" sldId="290"/>
            <ac:spMk id="64" creationId="{EABF5A50-8226-4F5F-936D-F759CC114CF5}"/>
          </ac:spMkLst>
        </pc:spChg>
        <pc:spChg chg="add del">
          <ac:chgData name="Anneke Vijfvinkel" userId="1864c32dac8a0a54" providerId="LiveId" clId="{C6DCC267-3335-43CD-97BF-A87A9C7D2787}" dt="2021-03-17T13:38:50.458" v="765" actId="26606"/>
          <ac:spMkLst>
            <pc:docMk/>
            <pc:sldMk cId="3100068923" sldId="290"/>
            <ac:spMk id="65" creationId="{80FA655C-A14A-4E97-B6FB-41150B2CCDDA}"/>
          </ac:spMkLst>
        </pc:spChg>
        <pc:spChg chg="add del">
          <ac:chgData name="Anneke Vijfvinkel" userId="1864c32dac8a0a54" providerId="LiveId" clId="{C6DCC267-3335-43CD-97BF-A87A9C7D2787}" dt="2021-03-17T13:38:50.458" v="765" actId="26606"/>
          <ac:spMkLst>
            <pc:docMk/>
            <pc:sldMk cId="3100068923" sldId="290"/>
            <ac:spMk id="66" creationId="{D2E69EA3-AF0D-4963-BD05-5F8D172D4C86}"/>
          </ac:spMkLst>
        </pc:spChg>
        <pc:spChg chg="add del">
          <ac:chgData name="Anneke Vijfvinkel" userId="1864c32dac8a0a54" providerId="LiveId" clId="{C6DCC267-3335-43CD-97BF-A87A9C7D2787}" dt="2021-03-17T13:38:50.458" v="765" actId="26606"/>
          <ac:spMkLst>
            <pc:docMk/>
            <pc:sldMk cId="3100068923" sldId="290"/>
            <ac:spMk id="67" creationId="{CA24F386-96F7-46D9-9FB1-606B7695B0DC}"/>
          </ac:spMkLst>
        </pc:spChg>
        <pc:spChg chg="add del">
          <ac:chgData name="Anneke Vijfvinkel" userId="1864c32dac8a0a54" providerId="LiveId" clId="{C6DCC267-3335-43CD-97BF-A87A9C7D2787}" dt="2021-03-17T13:38:50.458" v="765" actId="26606"/>
          <ac:spMkLst>
            <pc:docMk/>
            <pc:sldMk cId="3100068923" sldId="290"/>
            <ac:spMk id="68" creationId="{66100661-DE42-4292-8B05-19DA0FF521D2}"/>
          </ac:spMkLst>
        </pc:spChg>
        <pc:spChg chg="add del">
          <ac:chgData name="Anneke Vijfvinkel" userId="1864c32dac8a0a54" providerId="LiveId" clId="{C6DCC267-3335-43CD-97BF-A87A9C7D2787}" dt="2021-03-17T13:38:50.458" v="765" actId="26606"/>
          <ac:spMkLst>
            <pc:docMk/>
            <pc:sldMk cId="3100068923" sldId="290"/>
            <ac:spMk id="69" creationId="{562DCB34-ABBD-4664-A5E3-8D7E5CFC7DD2}"/>
          </ac:spMkLst>
        </pc:spChg>
        <pc:spChg chg="add del">
          <ac:chgData name="Anneke Vijfvinkel" userId="1864c32dac8a0a54" providerId="LiveId" clId="{C6DCC267-3335-43CD-97BF-A87A9C7D2787}" dt="2021-03-17T13:40:31.677" v="790" actId="26606"/>
          <ac:spMkLst>
            <pc:docMk/>
            <pc:sldMk cId="3100068923" sldId="290"/>
            <ac:spMk id="71" creationId="{035290D2-7E48-44BC-8B59-FD51B674BA94}"/>
          </ac:spMkLst>
        </pc:spChg>
        <pc:spChg chg="add del">
          <ac:chgData name="Anneke Vijfvinkel" userId="1864c32dac8a0a54" providerId="LiveId" clId="{C6DCC267-3335-43CD-97BF-A87A9C7D2787}" dt="2021-03-17T13:40:31.677" v="790" actId="26606"/>
          <ac:spMkLst>
            <pc:docMk/>
            <pc:sldMk cId="3100068923" sldId="290"/>
            <ac:spMk id="72" creationId="{E9C4F4F5-D45D-49AE-BAB1-FDD3E760E147}"/>
          </ac:spMkLst>
        </pc:spChg>
        <pc:spChg chg="add del">
          <ac:chgData name="Anneke Vijfvinkel" userId="1864c32dac8a0a54" providerId="LiveId" clId="{C6DCC267-3335-43CD-97BF-A87A9C7D2787}" dt="2021-03-17T13:40:31.677" v="790" actId="26606"/>
          <ac:spMkLst>
            <pc:docMk/>
            <pc:sldMk cId="3100068923" sldId="290"/>
            <ac:spMk id="73" creationId="{F9E5468E-FBF5-4474-9471-9E50603A668E}"/>
          </ac:spMkLst>
        </pc:spChg>
        <pc:spChg chg="add del">
          <ac:chgData name="Anneke Vijfvinkel" userId="1864c32dac8a0a54" providerId="LiveId" clId="{C6DCC267-3335-43CD-97BF-A87A9C7D2787}" dt="2021-03-17T13:40:31.677" v="790" actId="26606"/>
          <ac:spMkLst>
            <pc:docMk/>
            <pc:sldMk cId="3100068923" sldId="290"/>
            <ac:spMk id="74" creationId="{5D0B79CA-77B4-4635-8A14-3B61A3C32855}"/>
          </ac:spMkLst>
        </pc:spChg>
        <pc:spChg chg="add del">
          <ac:chgData name="Anneke Vijfvinkel" userId="1864c32dac8a0a54" providerId="LiveId" clId="{C6DCC267-3335-43CD-97BF-A87A9C7D2787}" dt="2021-03-17T13:40:31.677" v="790" actId="26606"/>
          <ac:spMkLst>
            <pc:docMk/>
            <pc:sldMk cId="3100068923" sldId="290"/>
            <ac:spMk id="75" creationId="{D007523A-71E3-4861-A8F4-31BFA134FAB0}"/>
          </ac:spMkLst>
        </pc:spChg>
        <pc:spChg chg="add del">
          <ac:chgData name="Anneke Vijfvinkel" userId="1864c32dac8a0a54" providerId="LiveId" clId="{C6DCC267-3335-43CD-97BF-A87A9C7D2787}" dt="2021-03-17T13:40:31.677" v="790" actId="26606"/>
          <ac:spMkLst>
            <pc:docMk/>
            <pc:sldMk cId="3100068923" sldId="290"/>
            <ac:spMk id="76" creationId="{3FC2BF38-AC6C-4EFB-AD83-D8A213AE2499}"/>
          </ac:spMkLst>
        </pc:spChg>
        <pc:spChg chg="add del">
          <ac:chgData name="Anneke Vijfvinkel" userId="1864c32dac8a0a54" providerId="LiveId" clId="{C6DCC267-3335-43CD-97BF-A87A9C7D2787}" dt="2021-03-17T13:48:30.697" v="1024" actId="26606"/>
          <ac:spMkLst>
            <pc:docMk/>
            <pc:sldMk cId="3100068923" sldId="290"/>
            <ac:spMk id="79" creationId="{B4D3D850-2041-4B7C-AED9-54DA385B14F7}"/>
          </ac:spMkLst>
        </pc:spChg>
        <pc:spChg chg="add del">
          <ac:chgData name="Anneke Vijfvinkel" userId="1864c32dac8a0a54" providerId="LiveId" clId="{C6DCC267-3335-43CD-97BF-A87A9C7D2787}" dt="2021-03-17T13:40:02.655" v="783" actId="26606"/>
          <ac:spMkLst>
            <pc:docMk/>
            <pc:sldMk cId="3100068923" sldId="290"/>
            <ac:spMk id="81" creationId="{035290D2-7E48-44BC-8B59-FD51B674BA94}"/>
          </ac:spMkLst>
        </pc:spChg>
        <pc:spChg chg="add del">
          <ac:chgData name="Anneke Vijfvinkel" userId="1864c32dac8a0a54" providerId="LiveId" clId="{C6DCC267-3335-43CD-97BF-A87A9C7D2787}" dt="2021-03-17T13:40:02.655" v="783" actId="26606"/>
          <ac:spMkLst>
            <pc:docMk/>
            <pc:sldMk cId="3100068923" sldId="290"/>
            <ac:spMk id="83" creationId="{E9C4F4F5-D45D-49AE-BAB1-FDD3E760E147}"/>
          </ac:spMkLst>
        </pc:spChg>
        <pc:spChg chg="add del">
          <ac:chgData name="Anneke Vijfvinkel" userId="1864c32dac8a0a54" providerId="LiveId" clId="{C6DCC267-3335-43CD-97BF-A87A9C7D2787}" dt="2021-03-17T13:40:02.655" v="783" actId="26606"/>
          <ac:spMkLst>
            <pc:docMk/>
            <pc:sldMk cId="3100068923" sldId="290"/>
            <ac:spMk id="85" creationId="{F9E5468E-FBF5-4474-9471-9E50603A668E}"/>
          </ac:spMkLst>
        </pc:spChg>
        <pc:spChg chg="add del">
          <ac:chgData name="Anneke Vijfvinkel" userId="1864c32dac8a0a54" providerId="LiveId" clId="{C6DCC267-3335-43CD-97BF-A87A9C7D2787}" dt="2021-03-17T13:40:02.655" v="783" actId="26606"/>
          <ac:spMkLst>
            <pc:docMk/>
            <pc:sldMk cId="3100068923" sldId="290"/>
            <ac:spMk id="87" creationId="{5D0B79CA-77B4-4635-8A14-3B61A3C32855}"/>
          </ac:spMkLst>
        </pc:spChg>
        <pc:spChg chg="add del">
          <ac:chgData name="Anneke Vijfvinkel" userId="1864c32dac8a0a54" providerId="LiveId" clId="{C6DCC267-3335-43CD-97BF-A87A9C7D2787}" dt="2021-03-17T13:40:02.655" v="783" actId="26606"/>
          <ac:spMkLst>
            <pc:docMk/>
            <pc:sldMk cId="3100068923" sldId="290"/>
            <ac:spMk id="89" creationId="{D007523A-71E3-4861-A8F4-31BFA134FAB0}"/>
          </ac:spMkLst>
        </pc:spChg>
        <pc:spChg chg="add del">
          <ac:chgData name="Anneke Vijfvinkel" userId="1864c32dac8a0a54" providerId="LiveId" clId="{C6DCC267-3335-43CD-97BF-A87A9C7D2787}" dt="2021-03-17T13:40:02.655" v="783" actId="26606"/>
          <ac:spMkLst>
            <pc:docMk/>
            <pc:sldMk cId="3100068923" sldId="290"/>
            <ac:spMk id="91" creationId="{3FC2BF38-AC6C-4EFB-AD83-D8A213AE2499}"/>
          </ac:spMkLst>
        </pc:spChg>
        <pc:spChg chg="add del">
          <ac:chgData name="Anneke Vijfvinkel" userId="1864c32dac8a0a54" providerId="LiveId" clId="{C6DCC267-3335-43CD-97BF-A87A9C7D2787}" dt="2021-03-17T13:40:05.290" v="785" actId="26606"/>
          <ac:spMkLst>
            <pc:docMk/>
            <pc:sldMk cId="3100068923" sldId="290"/>
            <ac:spMk id="93" creationId="{7B6C81B6-18C4-488F-8D84-8A8CA8275B8E}"/>
          </ac:spMkLst>
        </pc:spChg>
        <pc:spChg chg="add del">
          <ac:chgData name="Anneke Vijfvinkel" userId="1864c32dac8a0a54" providerId="LiveId" clId="{C6DCC267-3335-43CD-97BF-A87A9C7D2787}" dt="2021-03-17T13:40:05.290" v="785" actId="26606"/>
          <ac:spMkLst>
            <pc:docMk/>
            <pc:sldMk cId="3100068923" sldId="290"/>
            <ac:spMk id="94" creationId="{08C9D41E-9E70-4BC4-A534-063A5D36C9E9}"/>
          </ac:spMkLst>
        </pc:spChg>
        <pc:spChg chg="add del">
          <ac:chgData name="Anneke Vijfvinkel" userId="1864c32dac8a0a54" providerId="LiveId" clId="{C6DCC267-3335-43CD-97BF-A87A9C7D2787}" dt="2021-03-17T13:40:05.290" v="785" actId="26606"/>
          <ac:spMkLst>
            <pc:docMk/>
            <pc:sldMk cId="3100068923" sldId="290"/>
            <ac:spMk id="95" creationId="{93742B2C-1B3C-4ABE-839F-79D7ED5A5EAD}"/>
          </ac:spMkLst>
        </pc:spChg>
        <pc:spChg chg="add del">
          <ac:chgData name="Anneke Vijfvinkel" userId="1864c32dac8a0a54" providerId="LiveId" clId="{C6DCC267-3335-43CD-97BF-A87A9C7D2787}" dt="2021-03-17T13:40:05.290" v="785" actId="26606"/>
          <ac:spMkLst>
            <pc:docMk/>
            <pc:sldMk cId="3100068923" sldId="290"/>
            <ac:spMk id="96" creationId="{145FB121-4F4E-44A0-A2BA-2D299A176B3C}"/>
          </ac:spMkLst>
        </pc:spChg>
        <pc:spChg chg="add del">
          <ac:chgData name="Anneke Vijfvinkel" userId="1864c32dac8a0a54" providerId="LiveId" clId="{C6DCC267-3335-43CD-97BF-A87A9C7D2787}" dt="2021-03-17T13:40:05.290" v="785" actId="26606"/>
          <ac:spMkLst>
            <pc:docMk/>
            <pc:sldMk cId="3100068923" sldId="290"/>
            <ac:spMk id="97" creationId="{5717D022-8495-4C9E-9283-AF23C6EF1551}"/>
          </ac:spMkLst>
        </pc:spChg>
        <pc:spChg chg="add del">
          <ac:chgData name="Anneke Vijfvinkel" userId="1864c32dac8a0a54" providerId="LiveId" clId="{C6DCC267-3335-43CD-97BF-A87A9C7D2787}" dt="2021-03-17T13:40:05.290" v="785" actId="26606"/>
          <ac:spMkLst>
            <pc:docMk/>
            <pc:sldMk cId="3100068923" sldId="290"/>
            <ac:spMk id="98" creationId="{47ED1046-19D4-4248-85E5-F8B5952CFD02}"/>
          </ac:spMkLst>
        </pc:spChg>
        <pc:spChg chg="add del">
          <ac:chgData name="Anneke Vijfvinkel" userId="1864c32dac8a0a54" providerId="LiveId" clId="{C6DCC267-3335-43CD-97BF-A87A9C7D2787}" dt="2021-03-17T13:40:12.984" v="787" actId="26606"/>
          <ac:spMkLst>
            <pc:docMk/>
            <pc:sldMk cId="3100068923" sldId="290"/>
            <ac:spMk id="100" creationId="{035290D2-7E48-44BC-8B59-FD51B674BA94}"/>
          </ac:spMkLst>
        </pc:spChg>
        <pc:spChg chg="add del">
          <ac:chgData name="Anneke Vijfvinkel" userId="1864c32dac8a0a54" providerId="LiveId" clId="{C6DCC267-3335-43CD-97BF-A87A9C7D2787}" dt="2021-03-17T13:40:12.984" v="787" actId="26606"/>
          <ac:spMkLst>
            <pc:docMk/>
            <pc:sldMk cId="3100068923" sldId="290"/>
            <ac:spMk id="101" creationId="{E9C4F4F5-D45D-49AE-BAB1-FDD3E760E147}"/>
          </ac:spMkLst>
        </pc:spChg>
        <pc:spChg chg="add del">
          <ac:chgData name="Anneke Vijfvinkel" userId="1864c32dac8a0a54" providerId="LiveId" clId="{C6DCC267-3335-43CD-97BF-A87A9C7D2787}" dt="2021-03-17T13:40:12.984" v="787" actId="26606"/>
          <ac:spMkLst>
            <pc:docMk/>
            <pc:sldMk cId="3100068923" sldId="290"/>
            <ac:spMk id="102" creationId="{F9E5468E-FBF5-4474-9471-9E50603A668E}"/>
          </ac:spMkLst>
        </pc:spChg>
        <pc:spChg chg="add del">
          <ac:chgData name="Anneke Vijfvinkel" userId="1864c32dac8a0a54" providerId="LiveId" clId="{C6DCC267-3335-43CD-97BF-A87A9C7D2787}" dt="2021-03-17T13:40:12.984" v="787" actId="26606"/>
          <ac:spMkLst>
            <pc:docMk/>
            <pc:sldMk cId="3100068923" sldId="290"/>
            <ac:spMk id="103" creationId="{5D0B79CA-77B4-4635-8A14-3B61A3C32855}"/>
          </ac:spMkLst>
        </pc:spChg>
        <pc:spChg chg="add del">
          <ac:chgData name="Anneke Vijfvinkel" userId="1864c32dac8a0a54" providerId="LiveId" clId="{C6DCC267-3335-43CD-97BF-A87A9C7D2787}" dt="2021-03-17T13:40:12.984" v="787" actId="26606"/>
          <ac:spMkLst>
            <pc:docMk/>
            <pc:sldMk cId="3100068923" sldId="290"/>
            <ac:spMk id="104" creationId="{D007523A-71E3-4861-A8F4-31BFA134FAB0}"/>
          </ac:spMkLst>
        </pc:spChg>
        <pc:spChg chg="add del">
          <ac:chgData name="Anneke Vijfvinkel" userId="1864c32dac8a0a54" providerId="LiveId" clId="{C6DCC267-3335-43CD-97BF-A87A9C7D2787}" dt="2021-03-17T13:40:12.984" v="787" actId="26606"/>
          <ac:spMkLst>
            <pc:docMk/>
            <pc:sldMk cId="3100068923" sldId="290"/>
            <ac:spMk id="105" creationId="{3FC2BF38-AC6C-4EFB-AD83-D8A213AE2499}"/>
          </ac:spMkLst>
        </pc:spChg>
        <pc:spChg chg="add del">
          <ac:chgData name="Anneke Vijfvinkel" userId="1864c32dac8a0a54" providerId="LiveId" clId="{C6DCC267-3335-43CD-97BF-A87A9C7D2787}" dt="2021-03-17T13:40:31.661" v="789" actId="26606"/>
          <ac:spMkLst>
            <pc:docMk/>
            <pc:sldMk cId="3100068923" sldId="290"/>
            <ac:spMk id="107" creationId="{BF84CD0A-769E-4DE3-8EE1-AB12E35A636D}"/>
          </ac:spMkLst>
        </pc:spChg>
        <pc:spChg chg="add del">
          <ac:chgData name="Anneke Vijfvinkel" userId="1864c32dac8a0a54" providerId="LiveId" clId="{C6DCC267-3335-43CD-97BF-A87A9C7D2787}" dt="2021-03-17T13:40:31.661" v="789" actId="26606"/>
          <ac:spMkLst>
            <pc:docMk/>
            <pc:sldMk cId="3100068923" sldId="290"/>
            <ac:spMk id="108" creationId="{890311E2-4761-4259-87AC-661BAA6EA1F5}"/>
          </ac:spMkLst>
        </pc:spChg>
        <pc:spChg chg="add del">
          <ac:chgData name="Anneke Vijfvinkel" userId="1864c32dac8a0a54" providerId="LiveId" clId="{C6DCC267-3335-43CD-97BF-A87A9C7D2787}" dt="2021-03-17T13:40:31.661" v="789" actId="26606"/>
          <ac:spMkLst>
            <pc:docMk/>
            <pc:sldMk cId="3100068923" sldId="290"/>
            <ac:spMk id="109" creationId="{54F3E274-04E5-4883-8F58-046995F8F6BB}"/>
          </ac:spMkLst>
        </pc:spChg>
        <pc:spChg chg="add del">
          <ac:chgData name="Anneke Vijfvinkel" userId="1864c32dac8a0a54" providerId="LiveId" clId="{C6DCC267-3335-43CD-97BF-A87A9C7D2787}" dt="2021-03-17T13:40:31.661" v="789" actId="26606"/>
          <ac:spMkLst>
            <pc:docMk/>
            <pc:sldMk cId="3100068923" sldId="290"/>
            <ac:spMk id="110" creationId="{7B810947-5BF7-4B34-8EE1-38B365473350}"/>
          </ac:spMkLst>
        </pc:spChg>
        <pc:spChg chg="add del">
          <ac:chgData name="Anneke Vijfvinkel" userId="1864c32dac8a0a54" providerId="LiveId" clId="{C6DCC267-3335-43CD-97BF-A87A9C7D2787}" dt="2021-03-17T13:40:31.661" v="789" actId="26606"/>
          <ac:spMkLst>
            <pc:docMk/>
            <pc:sldMk cId="3100068923" sldId="290"/>
            <ac:spMk id="111" creationId="{6B39F7FC-BD11-463B-986E-0CAB5D1B06C3}"/>
          </ac:spMkLst>
        </pc:spChg>
        <pc:spChg chg="add del">
          <ac:chgData name="Anneke Vijfvinkel" userId="1864c32dac8a0a54" providerId="LiveId" clId="{C6DCC267-3335-43CD-97BF-A87A9C7D2787}" dt="2021-03-17T13:42:18.475" v="832" actId="26606"/>
          <ac:spMkLst>
            <pc:docMk/>
            <pc:sldMk cId="3100068923" sldId="290"/>
            <ac:spMk id="114" creationId="{E26B9EF5-5D92-4AC7-BC55-FC5C4C98ED4C}"/>
          </ac:spMkLst>
        </pc:spChg>
        <pc:spChg chg="add del">
          <ac:chgData name="Anneke Vijfvinkel" userId="1864c32dac8a0a54" providerId="LiveId" clId="{C6DCC267-3335-43CD-97BF-A87A9C7D2787}" dt="2021-03-17T13:42:18.475" v="832" actId="26606"/>
          <ac:spMkLst>
            <pc:docMk/>
            <pc:sldMk cId="3100068923" sldId="290"/>
            <ac:spMk id="115" creationId="{F05C5575-0F07-43D0-AE78-81EAA8E67152}"/>
          </ac:spMkLst>
        </pc:spChg>
        <pc:spChg chg="add del">
          <ac:chgData name="Anneke Vijfvinkel" userId="1864c32dac8a0a54" providerId="LiveId" clId="{C6DCC267-3335-43CD-97BF-A87A9C7D2787}" dt="2021-03-17T13:42:15.999" v="829" actId="26606"/>
          <ac:spMkLst>
            <pc:docMk/>
            <pc:sldMk cId="3100068923" sldId="290"/>
            <ac:spMk id="120" creationId="{9F0EABC1-C7E2-4071-A457-E6F1A4A8595F}"/>
          </ac:spMkLst>
        </pc:spChg>
        <pc:spChg chg="add del">
          <ac:chgData name="Anneke Vijfvinkel" userId="1864c32dac8a0a54" providerId="LiveId" clId="{C6DCC267-3335-43CD-97BF-A87A9C7D2787}" dt="2021-03-17T13:42:15.999" v="829" actId="26606"/>
          <ac:spMkLst>
            <pc:docMk/>
            <pc:sldMk cId="3100068923" sldId="290"/>
            <ac:spMk id="124" creationId="{D8CBC7CB-394D-467B-A55F-4D1D35883B63}"/>
          </ac:spMkLst>
        </pc:spChg>
        <pc:spChg chg="add del">
          <ac:chgData name="Anneke Vijfvinkel" userId="1864c32dac8a0a54" providerId="LiveId" clId="{C6DCC267-3335-43CD-97BF-A87A9C7D2787}" dt="2021-03-17T13:42:15.999" v="829" actId="26606"/>
          <ac:spMkLst>
            <pc:docMk/>
            <pc:sldMk cId="3100068923" sldId="290"/>
            <ac:spMk id="126" creationId="{449039F0-4D99-49DC-A487-779BF58589FA}"/>
          </ac:spMkLst>
        </pc:spChg>
        <pc:spChg chg="add del">
          <ac:chgData name="Anneke Vijfvinkel" userId="1864c32dac8a0a54" providerId="LiveId" clId="{C6DCC267-3335-43CD-97BF-A87A9C7D2787}" dt="2021-03-17T13:42:15.999" v="829" actId="26606"/>
          <ac:spMkLst>
            <pc:docMk/>
            <pc:sldMk cId="3100068923" sldId="290"/>
            <ac:spMk id="128" creationId="{337BD936-7966-400B-ADDC-AEBF1773D323}"/>
          </ac:spMkLst>
        </pc:spChg>
        <pc:spChg chg="add del">
          <ac:chgData name="Anneke Vijfvinkel" userId="1864c32dac8a0a54" providerId="LiveId" clId="{C6DCC267-3335-43CD-97BF-A87A9C7D2787}" dt="2021-03-17T13:42:15.999" v="829" actId="26606"/>
          <ac:spMkLst>
            <pc:docMk/>
            <pc:sldMk cId="3100068923" sldId="290"/>
            <ac:spMk id="130" creationId="{BFF9561A-DFC7-4B1D-9290-B97FCC619D4E}"/>
          </ac:spMkLst>
        </pc:spChg>
        <pc:spChg chg="add del">
          <ac:chgData name="Anneke Vijfvinkel" userId="1864c32dac8a0a54" providerId="LiveId" clId="{C6DCC267-3335-43CD-97BF-A87A9C7D2787}" dt="2021-03-17T13:42:18.355" v="831" actId="26606"/>
          <ac:spMkLst>
            <pc:docMk/>
            <pc:sldMk cId="3100068923" sldId="290"/>
            <ac:spMk id="132" creationId="{E26B9EF5-5D92-4AC7-BC55-FC5C4C98ED4C}"/>
          </ac:spMkLst>
        </pc:spChg>
        <pc:spChg chg="add del">
          <ac:chgData name="Anneke Vijfvinkel" userId="1864c32dac8a0a54" providerId="LiveId" clId="{C6DCC267-3335-43CD-97BF-A87A9C7D2787}" dt="2021-03-17T13:42:18.355" v="831" actId="26606"/>
          <ac:spMkLst>
            <pc:docMk/>
            <pc:sldMk cId="3100068923" sldId="290"/>
            <ac:spMk id="133" creationId="{F05C5575-0F07-43D0-AE78-81EAA8E67152}"/>
          </ac:spMkLst>
        </pc:spChg>
        <pc:spChg chg="add del">
          <ac:chgData name="Anneke Vijfvinkel" userId="1864c32dac8a0a54" providerId="LiveId" clId="{C6DCC267-3335-43CD-97BF-A87A9C7D2787}" dt="2021-03-17T13:43:02.677" v="838" actId="26606"/>
          <ac:spMkLst>
            <pc:docMk/>
            <pc:sldMk cId="3100068923" sldId="290"/>
            <ac:spMk id="135" creationId="{9BD0A92D-399A-41B4-B955-6B72A41B74A9}"/>
          </ac:spMkLst>
        </pc:spChg>
        <pc:spChg chg="add del">
          <ac:chgData name="Anneke Vijfvinkel" userId="1864c32dac8a0a54" providerId="LiveId" clId="{C6DCC267-3335-43CD-97BF-A87A9C7D2787}" dt="2021-03-17T13:43:02.677" v="838" actId="26606"/>
          <ac:spMkLst>
            <pc:docMk/>
            <pc:sldMk cId="3100068923" sldId="290"/>
            <ac:spMk id="137" creationId="{9FA51AA9-DFBD-4CB2-9C70-26DAC24A34C0}"/>
          </ac:spMkLst>
        </pc:spChg>
        <pc:spChg chg="add del">
          <ac:chgData name="Anneke Vijfvinkel" userId="1864c32dac8a0a54" providerId="LiveId" clId="{C6DCC267-3335-43CD-97BF-A87A9C7D2787}" dt="2021-03-17T13:43:02.677" v="838" actId="26606"/>
          <ac:spMkLst>
            <pc:docMk/>
            <pc:sldMk cId="3100068923" sldId="290"/>
            <ac:spMk id="138" creationId="{D5905D0D-FE5E-454B-A340-4DE821C09E8B}"/>
          </ac:spMkLst>
        </pc:spChg>
        <pc:spChg chg="add del">
          <ac:chgData name="Anneke Vijfvinkel" userId="1864c32dac8a0a54" providerId="LiveId" clId="{C6DCC267-3335-43CD-97BF-A87A9C7D2787}" dt="2021-03-17T13:48:30.697" v="1024" actId="26606"/>
          <ac:spMkLst>
            <pc:docMk/>
            <pc:sldMk cId="3100068923" sldId="290"/>
            <ac:spMk id="140" creationId="{B497CCB5-5FC2-473C-AFCC-2430CEF1DF71}"/>
          </ac:spMkLst>
        </pc:spChg>
        <pc:spChg chg="add del">
          <ac:chgData name="Anneke Vijfvinkel" userId="1864c32dac8a0a54" providerId="LiveId" clId="{C6DCC267-3335-43CD-97BF-A87A9C7D2787}" dt="2021-03-17T13:48:30.697" v="1024" actId="26606"/>
          <ac:spMkLst>
            <pc:docMk/>
            <pc:sldMk cId="3100068923" sldId="290"/>
            <ac:spMk id="141" creationId="{599C8C75-BFDF-44E7-A028-EEB5EDD58817}"/>
          </ac:spMkLst>
        </pc:spChg>
        <pc:spChg chg="add del">
          <ac:chgData name="Anneke Vijfvinkel" userId="1864c32dac8a0a54" providerId="LiveId" clId="{C6DCC267-3335-43CD-97BF-A87A9C7D2787}" dt="2021-03-17T13:48:26.329" v="1021" actId="26606"/>
          <ac:spMkLst>
            <pc:docMk/>
            <pc:sldMk cId="3100068923" sldId="290"/>
            <ac:spMk id="146" creationId="{9F0EABC1-C7E2-4071-A457-E6F1A4A8595F}"/>
          </ac:spMkLst>
        </pc:spChg>
        <pc:spChg chg="add del">
          <ac:chgData name="Anneke Vijfvinkel" userId="1864c32dac8a0a54" providerId="LiveId" clId="{C6DCC267-3335-43CD-97BF-A87A9C7D2787}" dt="2021-03-17T13:48:26.329" v="1021" actId="26606"/>
          <ac:spMkLst>
            <pc:docMk/>
            <pc:sldMk cId="3100068923" sldId="290"/>
            <ac:spMk id="150" creationId="{D8CBC7CB-394D-467B-A55F-4D1D35883B63}"/>
          </ac:spMkLst>
        </pc:spChg>
        <pc:spChg chg="add del">
          <ac:chgData name="Anneke Vijfvinkel" userId="1864c32dac8a0a54" providerId="LiveId" clId="{C6DCC267-3335-43CD-97BF-A87A9C7D2787}" dt="2021-03-17T13:48:26.329" v="1021" actId="26606"/>
          <ac:spMkLst>
            <pc:docMk/>
            <pc:sldMk cId="3100068923" sldId="290"/>
            <ac:spMk id="152" creationId="{449039F0-4D99-49DC-A487-779BF58589FA}"/>
          </ac:spMkLst>
        </pc:spChg>
        <pc:spChg chg="add del">
          <ac:chgData name="Anneke Vijfvinkel" userId="1864c32dac8a0a54" providerId="LiveId" clId="{C6DCC267-3335-43CD-97BF-A87A9C7D2787}" dt="2021-03-17T13:48:26.329" v="1021" actId="26606"/>
          <ac:spMkLst>
            <pc:docMk/>
            <pc:sldMk cId="3100068923" sldId="290"/>
            <ac:spMk id="154" creationId="{337BD936-7966-400B-ADDC-AEBF1773D323}"/>
          </ac:spMkLst>
        </pc:spChg>
        <pc:spChg chg="add del">
          <ac:chgData name="Anneke Vijfvinkel" userId="1864c32dac8a0a54" providerId="LiveId" clId="{C6DCC267-3335-43CD-97BF-A87A9C7D2787}" dt="2021-03-17T13:48:26.329" v="1021" actId="26606"/>
          <ac:spMkLst>
            <pc:docMk/>
            <pc:sldMk cId="3100068923" sldId="290"/>
            <ac:spMk id="156" creationId="{BFF9561A-DFC7-4B1D-9290-B97FCC619D4E}"/>
          </ac:spMkLst>
        </pc:spChg>
        <pc:spChg chg="add del">
          <ac:chgData name="Anneke Vijfvinkel" userId="1864c32dac8a0a54" providerId="LiveId" clId="{C6DCC267-3335-43CD-97BF-A87A9C7D2787}" dt="2021-03-17T13:48:30.681" v="1023" actId="26606"/>
          <ac:spMkLst>
            <pc:docMk/>
            <pc:sldMk cId="3100068923" sldId="290"/>
            <ac:spMk id="158" creationId="{8BB67967-F60F-4386-8C29-8CB8AC6476BD}"/>
          </ac:spMkLst>
        </pc:spChg>
        <pc:spChg chg="add">
          <ac:chgData name="Anneke Vijfvinkel" userId="1864c32dac8a0a54" providerId="LiveId" clId="{C6DCC267-3335-43CD-97BF-A87A9C7D2787}" dt="2021-03-17T13:48:30.697" v="1024" actId="26606"/>
          <ac:spMkLst>
            <pc:docMk/>
            <pc:sldMk cId="3100068923" sldId="290"/>
            <ac:spMk id="161" creationId="{5434194B-EB56-4062-98C6-CB72F287E3F7}"/>
          </ac:spMkLst>
        </pc:spChg>
        <pc:spChg chg="add">
          <ac:chgData name="Anneke Vijfvinkel" userId="1864c32dac8a0a54" providerId="LiveId" clId="{C6DCC267-3335-43CD-97BF-A87A9C7D2787}" dt="2021-03-17T13:48:30.697" v="1024" actId="26606"/>
          <ac:spMkLst>
            <pc:docMk/>
            <pc:sldMk cId="3100068923" sldId="290"/>
            <ac:spMk id="163" creationId="{B817D9AD-5E85-4E85-AC3E-43E24FA91AA1}"/>
          </ac:spMkLst>
        </pc:spChg>
        <pc:spChg chg="add">
          <ac:chgData name="Anneke Vijfvinkel" userId="1864c32dac8a0a54" providerId="LiveId" clId="{C6DCC267-3335-43CD-97BF-A87A9C7D2787}" dt="2021-03-17T13:48:30.697" v="1024" actId="26606"/>
          <ac:spMkLst>
            <pc:docMk/>
            <pc:sldMk cId="3100068923" sldId="290"/>
            <ac:spMk id="164" creationId="{F0810290-E788-4DE3-B716-DBE58CC6A8EF}"/>
          </ac:spMkLst>
        </pc:spChg>
        <pc:picChg chg="add mod ord modCrop">
          <ac:chgData name="Anneke Vijfvinkel" userId="1864c32dac8a0a54" providerId="LiveId" clId="{C6DCC267-3335-43CD-97BF-A87A9C7D2787}" dt="2021-03-17T13:48:30.697" v="1024" actId="26606"/>
          <ac:picMkLst>
            <pc:docMk/>
            <pc:sldMk cId="3100068923" sldId="290"/>
            <ac:picMk id="4" creationId="{B04F7312-3A3F-4DC0-8D98-1946D923B222}"/>
          </ac:picMkLst>
        </pc:picChg>
        <pc:picChg chg="add mod ord">
          <ac:chgData name="Anneke Vijfvinkel" userId="1864c32dac8a0a54" providerId="LiveId" clId="{C6DCC267-3335-43CD-97BF-A87A9C7D2787}" dt="2021-03-17T13:48:30.697" v="1024" actId="26606"/>
          <ac:picMkLst>
            <pc:docMk/>
            <pc:sldMk cId="3100068923" sldId="290"/>
            <ac:picMk id="5" creationId="{70350DEB-FB6A-4B4C-8104-8055FB715BDA}"/>
          </ac:picMkLst>
        </pc:picChg>
        <pc:picChg chg="add del">
          <ac:chgData name="Anneke Vijfvinkel" userId="1864c32dac8a0a54" providerId="LiveId" clId="{C6DCC267-3335-43CD-97BF-A87A9C7D2787}" dt="2021-03-17T13:34:27.421" v="699" actId="26606"/>
          <ac:picMkLst>
            <pc:docMk/>
            <pc:sldMk cId="3100068923" sldId="290"/>
            <ac:picMk id="10" creationId="{2270F1FA-0425-408F-9861-80BF5AFB276D}"/>
          </ac:picMkLst>
        </pc:picChg>
        <pc:picChg chg="add del">
          <ac:chgData name="Anneke Vijfvinkel" userId="1864c32dac8a0a54" providerId="LiveId" clId="{C6DCC267-3335-43CD-97BF-A87A9C7D2787}" dt="2021-03-17T13:35:32.737" v="701" actId="26606"/>
          <ac:picMkLst>
            <pc:docMk/>
            <pc:sldMk cId="3100068923" sldId="290"/>
            <ac:picMk id="17" creationId="{7CBAE1BD-B8E4-4029-8AA2-C77E4FED9864}"/>
          </ac:picMkLst>
        </pc:picChg>
        <pc:picChg chg="add del">
          <ac:chgData name="Anneke Vijfvinkel" userId="1864c32dac8a0a54" providerId="LiveId" clId="{C6DCC267-3335-43CD-97BF-A87A9C7D2787}" dt="2021-03-17T13:37:57.454" v="758" actId="26606"/>
          <ac:picMkLst>
            <pc:docMk/>
            <pc:sldMk cId="3100068923" sldId="290"/>
            <ac:picMk id="26" creationId="{D6A49DF9-534D-4905-8F46-02AB63EB6F34}"/>
          </ac:picMkLst>
        </pc:picChg>
        <pc:picChg chg="add del">
          <ac:chgData name="Anneke Vijfvinkel" userId="1864c32dac8a0a54" providerId="LiveId" clId="{C6DCC267-3335-43CD-97BF-A87A9C7D2787}" dt="2021-03-17T13:43:02.677" v="838" actId="26606"/>
          <ac:picMkLst>
            <pc:docMk/>
            <pc:sldMk cId="3100068923" sldId="290"/>
            <ac:picMk id="136" creationId="{D6A49DF9-534D-4905-8F46-02AB63EB6F34}"/>
          </ac:picMkLst>
        </pc:picChg>
        <pc:picChg chg="add del">
          <ac:chgData name="Anneke Vijfvinkel" userId="1864c32dac8a0a54" providerId="LiveId" clId="{C6DCC267-3335-43CD-97BF-A87A9C7D2787}" dt="2021-03-17T13:48:30.681" v="1023" actId="26606"/>
          <ac:picMkLst>
            <pc:docMk/>
            <pc:sldMk cId="3100068923" sldId="290"/>
            <ac:picMk id="159" creationId="{D2D2C3D0-D5DB-4464-BB3E-2DF035FDB805}"/>
          </ac:picMkLst>
        </pc:picChg>
        <pc:picChg chg="add">
          <ac:chgData name="Anneke Vijfvinkel" userId="1864c32dac8a0a54" providerId="LiveId" clId="{C6DCC267-3335-43CD-97BF-A87A9C7D2787}" dt="2021-03-17T13:48:30.697" v="1024" actId="26606"/>
          <ac:picMkLst>
            <pc:docMk/>
            <pc:sldMk cId="3100068923" sldId="290"/>
            <ac:picMk id="162" creationId="{B3746DB1-35A8-422F-9955-4F8E75DBB077}"/>
          </ac:picMkLst>
        </pc:picChg>
        <pc:cxnChg chg="add del">
          <ac:chgData name="Anneke Vijfvinkel" userId="1864c32dac8a0a54" providerId="LiveId" clId="{C6DCC267-3335-43CD-97BF-A87A9C7D2787}" dt="2021-03-17T13:38:50.480" v="766" actId="26606"/>
          <ac:cxnSpMkLst>
            <pc:docMk/>
            <pc:sldMk cId="3100068923" sldId="290"/>
            <ac:cxnSpMk id="37" creationId="{BC6A1D31-CD00-48A6-81C1-8BA429C42700}"/>
          </ac:cxnSpMkLst>
        </pc:cxnChg>
        <pc:cxnChg chg="add del">
          <ac:chgData name="Anneke Vijfvinkel" userId="1864c32dac8a0a54" providerId="LiveId" clId="{C6DCC267-3335-43CD-97BF-A87A9C7D2787}" dt="2021-03-17T13:40:31.661" v="789" actId="26606"/>
          <ac:cxnSpMkLst>
            <pc:docMk/>
            <pc:sldMk cId="3100068923" sldId="290"/>
            <ac:cxnSpMk id="112" creationId="{CC7CFBC0-0404-4E45-88A3-48888DC80673}"/>
          </ac:cxnSpMkLst>
        </pc:cxnChg>
        <pc:cxnChg chg="add del">
          <ac:chgData name="Anneke Vijfvinkel" userId="1864c32dac8a0a54" providerId="LiveId" clId="{C6DCC267-3335-43CD-97BF-A87A9C7D2787}" dt="2021-03-17T13:42:15.999" v="829" actId="26606"/>
          <ac:cxnSpMkLst>
            <pc:docMk/>
            <pc:sldMk cId="3100068923" sldId="290"/>
            <ac:cxnSpMk id="122" creationId="{BC6A1D31-CD00-48A6-81C1-8BA429C42700}"/>
          </ac:cxnSpMkLst>
        </pc:cxnChg>
        <pc:cxnChg chg="add del">
          <ac:chgData name="Anneke Vijfvinkel" userId="1864c32dac8a0a54" providerId="LiveId" clId="{C6DCC267-3335-43CD-97BF-A87A9C7D2787}" dt="2021-03-17T13:48:26.329" v="1021" actId="26606"/>
          <ac:cxnSpMkLst>
            <pc:docMk/>
            <pc:sldMk cId="3100068923" sldId="290"/>
            <ac:cxnSpMk id="148" creationId="{BC6A1D31-CD00-48A6-81C1-8BA429C42700}"/>
          </ac:cxnSpMkLst>
        </pc:cxnChg>
      </pc:sldChg>
      <pc:sldChg chg="addSp modSp new mod setBg">
        <pc:chgData name="Anneke Vijfvinkel" userId="1864c32dac8a0a54" providerId="LiveId" clId="{C6DCC267-3335-43CD-97BF-A87A9C7D2787}" dt="2021-03-17T13:58:10.998" v="1536" actId="313"/>
        <pc:sldMkLst>
          <pc:docMk/>
          <pc:sldMk cId="3684270766" sldId="290"/>
        </pc:sldMkLst>
        <pc:spChg chg="mod">
          <ac:chgData name="Anneke Vijfvinkel" userId="1864c32dac8a0a54" providerId="LiveId" clId="{C6DCC267-3335-43CD-97BF-A87A9C7D2787}" dt="2021-03-17T13:52:49.900" v="1071" actId="20577"/>
          <ac:spMkLst>
            <pc:docMk/>
            <pc:sldMk cId="3684270766" sldId="290"/>
            <ac:spMk id="2" creationId="{41F4AE7A-13D3-4504-99F5-FE590ED4C59D}"/>
          </ac:spMkLst>
        </pc:spChg>
        <pc:spChg chg="mod">
          <ac:chgData name="Anneke Vijfvinkel" userId="1864c32dac8a0a54" providerId="LiveId" clId="{C6DCC267-3335-43CD-97BF-A87A9C7D2787}" dt="2021-03-17T13:58:10.998" v="1536" actId="313"/>
          <ac:spMkLst>
            <pc:docMk/>
            <pc:sldMk cId="3684270766" sldId="290"/>
            <ac:spMk id="3" creationId="{24553B79-29CE-43BB-BBA6-2B115157B811}"/>
          </ac:spMkLst>
        </pc:spChg>
        <pc:spChg chg="add">
          <ac:chgData name="Anneke Vijfvinkel" userId="1864c32dac8a0a54" providerId="LiveId" clId="{C6DCC267-3335-43CD-97BF-A87A9C7D2787}" dt="2021-03-17T13:52:46.176" v="1063" actId="26606"/>
          <ac:spMkLst>
            <pc:docMk/>
            <pc:sldMk cId="3684270766" sldId="290"/>
            <ac:spMk id="8" creationId="{4351DFE5-F63D-4BE0-BDA9-E3EB88F01AA5}"/>
          </ac:spMkLst>
        </pc:spChg>
        <pc:picChg chg="add">
          <ac:chgData name="Anneke Vijfvinkel" userId="1864c32dac8a0a54" providerId="LiveId" clId="{C6DCC267-3335-43CD-97BF-A87A9C7D2787}" dt="2021-03-17T13:52:46.176" v="1063" actId="26606"/>
          <ac:picMkLst>
            <pc:docMk/>
            <pc:sldMk cId="3684270766" sldId="290"/>
            <ac:picMk id="10" creationId="{3AA16612-ACD2-4A16-8F2B-4514FD6BF28F}"/>
          </ac:picMkLst>
        </pc:picChg>
      </pc:sldChg>
      <pc:sldChg chg="new del">
        <pc:chgData name="Anneke Vijfvinkel" userId="1864c32dac8a0a54" providerId="LiveId" clId="{C6DCC267-3335-43CD-97BF-A87A9C7D2787}" dt="2021-03-17T13:52:14.733" v="1061" actId="47"/>
        <pc:sldMkLst>
          <pc:docMk/>
          <pc:sldMk cId="495338989" sldId="291"/>
        </pc:sldMkLst>
      </pc:sldChg>
      <pc:sldChg chg="new">
        <pc:chgData name="Anneke Vijfvinkel" userId="1864c32dac8a0a54" providerId="LiveId" clId="{C6DCC267-3335-43CD-97BF-A87A9C7D2787}" dt="2021-03-17T13:58:38.817" v="1537" actId="680"/>
        <pc:sldMkLst>
          <pc:docMk/>
          <pc:sldMk cId="1927597068" sldId="291"/>
        </pc:sldMkLst>
      </pc:sldChg>
    </pc:docChg>
  </pc:docChgLst>
  <pc:docChgLst>
    <pc:chgData name="Anneke Vijfvinkel" userId="1864c32dac8a0a54" providerId="LiveId" clId="{B0A4D573-4A81-4B07-9F6A-D4748B9424CF}"/>
    <pc:docChg chg="modSld">
      <pc:chgData name="Anneke Vijfvinkel" userId="1864c32dac8a0a54" providerId="LiveId" clId="{B0A4D573-4A81-4B07-9F6A-D4748B9424CF}" dt="2021-08-10T16:28:34.081" v="4" actId="20577"/>
      <pc:docMkLst>
        <pc:docMk/>
      </pc:docMkLst>
      <pc:sldChg chg="modSp mod">
        <pc:chgData name="Anneke Vijfvinkel" userId="1864c32dac8a0a54" providerId="LiveId" clId="{B0A4D573-4A81-4B07-9F6A-D4748B9424CF}" dt="2021-08-10T16:28:17.324" v="0" actId="20577"/>
        <pc:sldMkLst>
          <pc:docMk/>
          <pc:sldMk cId="3684270766" sldId="290"/>
        </pc:sldMkLst>
        <pc:spChg chg="mod">
          <ac:chgData name="Anneke Vijfvinkel" userId="1864c32dac8a0a54" providerId="LiveId" clId="{B0A4D573-4A81-4B07-9F6A-D4748B9424CF}" dt="2021-08-10T16:28:17.324" v="0" actId="20577"/>
          <ac:spMkLst>
            <pc:docMk/>
            <pc:sldMk cId="3684270766" sldId="290"/>
            <ac:spMk id="3" creationId="{24553B79-29CE-43BB-BBA6-2B115157B811}"/>
          </ac:spMkLst>
        </pc:spChg>
      </pc:sldChg>
      <pc:sldChg chg="modSp mod">
        <pc:chgData name="Anneke Vijfvinkel" userId="1864c32dac8a0a54" providerId="LiveId" clId="{B0A4D573-4A81-4B07-9F6A-D4748B9424CF}" dt="2021-08-10T16:28:34.081" v="4" actId="20577"/>
        <pc:sldMkLst>
          <pc:docMk/>
          <pc:sldMk cId="1036320723" sldId="299"/>
        </pc:sldMkLst>
        <pc:spChg chg="mod">
          <ac:chgData name="Anneke Vijfvinkel" userId="1864c32dac8a0a54" providerId="LiveId" clId="{B0A4D573-4A81-4B07-9F6A-D4748B9424CF}" dt="2021-08-10T16:28:34.081" v="4" actId="20577"/>
          <ac:spMkLst>
            <pc:docMk/>
            <pc:sldMk cId="1036320723" sldId="299"/>
            <ac:spMk id="3" creationId="{55C20CBA-BA23-4DB0-A8E1-8FD4C8265147}"/>
          </ac:spMkLst>
        </pc:spChg>
      </pc:sldChg>
    </pc:docChg>
  </pc:docChgLst>
  <pc:docChgLst>
    <pc:chgData name="Anneke Vijfvinkel" userId="1864c32dac8a0a54" providerId="LiveId" clId="{F864E76C-AE7E-422F-8801-CD5366D59FF0}"/>
    <pc:docChg chg="undo custSel addSld delSld modSld sldOrd">
      <pc:chgData name="Anneke Vijfvinkel" userId="1864c32dac8a0a54" providerId="LiveId" clId="{F864E76C-AE7E-422F-8801-CD5366D59FF0}" dt="2021-05-10T17:46:53.280" v="2772" actId="26606"/>
      <pc:docMkLst>
        <pc:docMk/>
      </pc:docMkLst>
      <pc:sldChg chg="addSp delSp modSp del mod setBg setClrOvrMap">
        <pc:chgData name="Anneke Vijfvinkel" userId="1864c32dac8a0a54" providerId="LiveId" clId="{F864E76C-AE7E-422F-8801-CD5366D59FF0}" dt="2021-05-02T13:29:01.841" v="333" actId="47"/>
        <pc:sldMkLst>
          <pc:docMk/>
          <pc:sldMk cId="81901883" sldId="257"/>
        </pc:sldMkLst>
        <pc:spChg chg="mod">
          <ac:chgData name="Anneke Vijfvinkel" userId="1864c32dac8a0a54" providerId="LiveId" clId="{F864E76C-AE7E-422F-8801-CD5366D59FF0}" dt="2021-05-02T13:12:01.335" v="146" actId="20577"/>
          <ac:spMkLst>
            <pc:docMk/>
            <pc:sldMk cId="81901883" sldId="257"/>
            <ac:spMk id="2" creationId="{A2954730-31CD-4AFB-9F66-9CDF735692E9}"/>
          </ac:spMkLst>
        </pc:spChg>
        <pc:spChg chg="mod ord">
          <ac:chgData name="Anneke Vijfvinkel" userId="1864c32dac8a0a54" providerId="LiveId" clId="{F864E76C-AE7E-422F-8801-CD5366D59FF0}" dt="2021-05-02T13:11:54.842" v="145" actId="26606"/>
          <ac:spMkLst>
            <pc:docMk/>
            <pc:sldMk cId="81901883" sldId="257"/>
            <ac:spMk id="3" creationId="{5F6051E3-C0C2-40AB-8A11-771B270347C9}"/>
          </ac:spMkLst>
        </pc:spChg>
        <pc:spChg chg="del">
          <ac:chgData name="Anneke Vijfvinkel" userId="1864c32dac8a0a54" providerId="LiveId" clId="{F864E76C-AE7E-422F-8801-CD5366D59FF0}" dt="2021-05-02T13:10:54.587" v="140" actId="26606"/>
          <ac:spMkLst>
            <pc:docMk/>
            <pc:sldMk cId="81901883" sldId="257"/>
            <ac:spMk id="48" creationId="{CF62D2A7-8207-488C-9F46-316BA81A16C8}"/>
          </ac:spMkLst>
        </pc:spChg>
        <pc:spChg chg="add del">
          <ac:chgData name="Anneke Vijfvinkel" userId="1864c32dac8a0a54" providerId="LiveId" clId="{F864E76C-AE7E-422F-8801-CD5366D59FF0}" dt="2021-05-02T13:11:54.842" v="145" actId="26606"/>
          <ac:spMkLst>
            <pc:docMk/>
            <pc:sldMk cId="81901883" sldId="257"/>
            <ac:spMk id="53" creationId="{787900AF-3ED0-4C02-A309-3984EBBD202C}"/>
          </ac:spMkLst>
        </pc:spChg>
        <pc:spChg chg="add del">
          <ac:chgData name="Anneke Vijfvinkel" userId="1864c32dac8a0a54" providerId="LiveId" clId="{F864E76C-AE7E-422F-8801-CD5366D59FF0}" dt="2021-05-02T13:11:54.842" v="145" actId="26606"/>
          <ac:spMkLst>
            <pc:docMk/>
            <pc:sldMk cId="81901883" sldId="257"/>
            <ac:spMk id="55" creationId="{8DEDEE5C-3126-4336-A7D4-9277AF5A04B4}"/>
          </ac:spMkLst>
        </pc:spChg>
        <pc:spChg chg="add">
          <ac:chgData name="Anneke Vijfvinkel" userId="1864c32dac8a0a54" providerId="LiveId" clId="{F864E76C-AE7E-422F-8801-CD5366D59FF0}" dt="2021-05-02T13:11:54.842" v="145" actId="26606"/>
          <ac:spMkLst>
            <pc:docMk/>
            <pc:sldMk cId="81901883" sldId="257"/>
            <ac:spMk id="60" creationId="{3346177D-ADC4-4968-B747-5CFCD390B5B9}"/>
          </ac:spMkLst>
        </pc:spChg>
        <pc:spChg chg="add">
          <ac:chgData name="Anneke Vijfvinkel" userId="1864c32dac8a0a54" providerId="LiveId" clId="{F864E76C-AE7E-422F-8801-CD5366D59FF0}" dt="2021-05-02T13:11:54.842" v="145" actId="26606"/>
          <ac:spMkLst>
            <pc:docMk/>
            <pc:sldMk cId="81901883" sldId="257"/>
            <ac:spMk id="62" creationId="{0844A943-BF79-4FEA-ABB1-3BD54D236606}"/>
          </ac:spMkLst>
        </pc:spChg>
        <pc:spChg chg="add">
          <ac:chgData name="Anneke Vijfvinkel" userId="1864c32dac8a0a54" providerId="LiveId" clId="{F864E76C-AE7E-422F-8801-CD5366D59FF0}" dt="2021-05-02T13:11:54.842" v="145" actId="26606"/>
          <ac:spMkLst>
            <pc:docMk/>
            <pc:sldMk cId="81901883" sldId="257"/>
            <ac:spMk id="64" creationId="{6437CC72-F4A8-4DC3-AFAB-D22C482C8100}"/>
          </ac:spMkLst>
        </pc:spChg>
        <pc:picChg chg="mod">
          <ac:chgData name="Anneke Vijfvinkel" userId="1864c32dac8a0a54" providerId="LiveId" clId="{F864E76C-AE7E-422F-8801-CD5366D59FF0}" dt="2021-05-02T13:11:54.842" v="145" actId="26606"/>
          <ac:picMkLst>
            <pc:docMk/>
            <pc:sldMk cId="81901883" sldId="257"/>
            <ac:picMk id="5" creationId="{1056D9F9-CD87-4E97-BDFA-E38D9D302049}"/>
          </ac:picMkLst>
        </pc:picChg>
      </pc:sldChg>
      <pc:sldChg chg="del">
        <pc:chgData name="Anneke Vijfvinkel" userId="1864c32dac8a0a54" providerId="LiveId" clId="{F864E76C-AE7E-422F-8801-CD5366D59FF0}" dt="2021-05-02T13:12:15.655" v="148" actId="47"/>
        <pc:sldMkLst>
          <pc:docMk/>
          <pc:sldMk cId="1741603786" sldId="258"/>
        </pc:sldMkLst>
      </pc:sldChg>
      <pc:sldChg chg="del">
        <pc:chgData name="Anneke Vijfvinkel" userId="1864c32dac8a0a54" providerId="LiveId" clId="{F864E76C-AE7E-422F-8801-CD5366D59FF0}" dt="2021-05-02T13:15:09.881" v="163" actId="47"/>
        <pc:sldMkLst>
          <pc:docMk/>
          <pc:sldMk cId="3189536553" sldId="262"/>
        </pc:sldMkLst>
      </pc:sldChg>
      <pc:sldChg chg="addSp delSp modSp del mod setBg">
        <pc:chgData name="Anneke Vijfvinkel" userId="1864c32dac8a0a54" providerId="LiveId" clId="{F864E76C-AE7E-422F-8801-CD5366D59FF0}" dt="2021-05-04T09:12:43.512" v="2334" actId="47"/>
        <pc:sldMkLst>
          <pc:docMk/>
          <pc:sldMk cId="201709579" sldId="268"/>
        </pc:sldMkLst>
        <pc:spChg chg="add del">
          <ac:chgData name="Anneke Vijfvinkel" userId="1864c32dac8a0a54" providerId="LiveId" clId="{F864E76C-AE7E-422F-8801-CD5366D59FF0}" dt="2021-05-02T13:13:56.901" v="159" actId="26606"/>
          <ac:spMkLst>
            <pc:docMk/>
            <pc:sldMk cId="201709579" sldId="268"/>
            <ac:spMk id="18" creationId="{82A5F716-98EF-42EF-A471-87C6DFDCC799}"/>
          </ac:spMkLst>
        </pc:spChg>
        <pc:spChg chg="add del">
          <ac:chgData name="Anneke Vijfvinkel" userId="1864c32dac8a0a54" providerId="LiveId" clId="{F864E76C-AE7E-422F-8801-CD5366D59FF0}" dt="2021-05-02T13:13:56.901" v="159" actId="26606"/>
          <ac:spMkLst>
            <pc:docMk/>
            <pc:sldMk cId="201709579" sldId="268"/>
            <ac:spMk id="20" creationId="{B87687D8-4EF1-4EF2-BF7E-74BB4A3D1806}"/>
          </ac:spMkLst>
        </pc:spChg>
        <pc:spChg chg="add del">
          <ac:chgData name="Anneke Vijfvinkel" userId="1864c32dac8a0a54" providerId="LiveId" clId="{F864E76C-AE7E-422F-8801-CD5366D59FF0}" dt="2021-05-02T13:13:51.496" v="154" actId="26606"/>
          <ac:spMkLst>
            <pc:docMk/>
            <pc:sldMk cId="201709579" sldId="268"/>
            <ac:spMk id="25" creationId="{38CB19FB-7C96-4FEC-9331-E826E4E36CE4}"/>
          </ac:spMkLst>
        </pc:spChg>
        <pc:spChg chg="add del">
          <ac:chgData name="Anneke Vijfvinkel" userId="1864c32dac8a0a54" providerId="LiveId" clId="{F864E76C-AE7E-422F-8801-CD5366D59FF0}" dt="2021-05-02T13:13:54.685" v="156" actId="26606"/>
          <ac:spMkLst>
            <pc:docMk/>
            <pc:sldMk cId="201709579" sldId="268"/>
            <ac:spMk id="34" creationId="{A2509F26-B5DC-4BA7-B476-4CB044237A2E}"/>
          </ac:spMkLst>
        </pc:spChg>
        <pc:spChg chg="add del">
          <ac:chgData name="Anneke Vijfvinkel" userId="1864c32dac8a0a54" providerId="LiveId" clId="{F864E76C-AE7E-422F-8801-CD5366D59FF0}" dt="2021-05-02T13:13:54.685" v="156" actId="26606"/>
          <ac:spMkLst>
            <pc:docMk/>
            <pc:sldMk cId="201709579" sldId="268"/>
            <ac:spMk id="35" creationId="{DB103EB1-B135-4526-B883-33228FC27FF1}"/>
          </ac:spMkLst>
        </pc:spChg>
        <pc:spChg chg="add del">
          <ac:chgData name="Anneke Vijfvinkel" userId="1864c32dac8a0a54" providerId="LiveId" clId="{F864E76C-AE7E-422F-8801-CD5366D59FF0}" dt="2021-05-02T13:13:56.901" v="158" actId="26606"/>
          <ac:spMkLst>
            <pc:docMk/>
            <pc:sldMk cId="201709579" sldId="268"/>
            <ac:spMk id="37" creationId="{38CB19FB-7C96-4FEC-9331-E826E4E36CE4}"/>
          </ac:spMkLst>
        </pc:spChg>
        <pc:spChg chg="add del">
          <ac:chgData name="Anneke Vijfvinkel" userId="1864c32dac8a0a54" providerId="LiveId" clId="{F864E76C-AE7E-422F-8801-CD5366D59FF0}" dt="2021-05-02T13:14:51.061" v="162" actId="26606"/>
          <ac:spMkLst>
            <pc:docMk/>
            <pc:sldMk cId="201709579" sldId="268"/>
            <ac:spMk id="40" creationId="{B9FF99BD-075F-4761-A995-6FC574BD25EA}"/>
          </ac:spMkLst>
        </pc:spChg>
        <pc:spChg chg="add del">
          <ac:chgData name="Anneke Vijfvinkel" userId="1864c32dac8a0a54" providerId="LiveId" clId="{F864E76C-AE7E-422F-8801-CD5366D59FF0}" dt="2021-05-02T13:14:51.061" v="162" actId="26606"/>
          <ac:spMkLst>
            <pc:docMk/>
            <pc:sldMk cId="201709579" sldId="268"/>
            <ac:spMk id="41" creationId="{A7B21A54-9BA3-4EA9-B460-5A829ADD9051}"/>
          </ac:spMkLst>
        </pc:spChg>
        <pc:spChg chg="add del">
          <ac:chgData name="Anneke Vijfvinkel" userId="1864c32dac8a0a54" providerId="LiveId" clId="{F864E76C-AE7E-422F-8801-CD5366D59FF0}" dt="2021-05-02T13:14:51.061" v="162" actId="26606"/>
          <ac:spMkLst>
            <pc:docMk/>
            <pc:sldMk cId="201709579" sldId="268"/>
            <ac:spMk id="42" creationId="{6FA8F714-B9D8-488A-8CCA-E9948FF913A9}"/>
          </ac:spMkLst>
        </pc:spChg>
        <pc:spChg chg="add">
          <ac:chgData name="Anneke Vijfvinkel" userId="1864c32dac8a0a54" providerId="LiveId" clId="{F864E76C-AE7E-422F-8801-CD5366D59FF0}" dt="2021-05-02T13:14:51.061" v="162" actId="26606"/>
          <ac:spMkLst>
            <pc:docMk/>
            <pc:sldMk cId="201709579" sldId="268"/>
            <ac:spMk id="47" creationId="{A2509F26-B5DC-4BA7-B476-4CB044237A2E}"/>
          </ac:spMkLst>
        </pc:spChg>
        <pc:spChg chg="add">
          <ac:chgData name="Anneke Vijfvinkel" userId="1864c32dac8a0a54" providerId="LiveId" clId="{F864E76C-AE7E-422F-8801-CD5366D59FF0}" dt="2021-05-02T13:14:51.061" v="162" actId="26606"/>
          <ac:spMkLst>
            <pc:docMk/>
            <pc:sldMk cId="201709579" sldId="268"/>
            <ac:spMk id="49" creationId="{DB103EB1-B135-4526-B883-33228FC27FF1}"/>
          </ac:spMkLst>
        </pc:spChg>
        <pc:grpChg chg="add del">
          <ac:chgData name="Anneke Vijfvinkel" userId="1864c32dac8a0a54" providerId="LiveId" clId="{F864E76C-AE7E-422F-8801-CD5366D59FF0}" dt="2021-05-02T13:13:51.496" v="154" actId="26606"/>
          <ac:grpSpMkLst>
            <pc:docMk/>
            <pc:sldMk cId="201709579" sldId="268"/>
            <ac:grpSpMk id="27" creationId="{DF071BB7-867E-46A9-A7C2-3FCB28CB8FBD}"/>
          </ac:grpSpMkLst>
        </pc:grpChg>
        <pc:grpChg chg="add del">
          <ac:chgData name="Anneke Vijfvinkel" userId="1864c32dac8a0a54" providerId="LiveId" clId="{F864E76C-AE7E-422F-8801-CD5366D59FF0}" dt="2021-05-02T13:13:56.901" v="158" actId="26606"/>
          <ac:grpSpMkLst>
            <pc:docMk/>
            <pc:sldMk cId="201709579" sldId="268"/>
            <ac:grpSpMk id="38" creationId="{DF071BB7-867E-46A9-A7C2-3FCB28CB8FBD}"/>
          </ac:grpSpMkLst>
        </pc:grpChg>
        <pc:picChg chg="del">
          <ac:chgData name="Anneke Vijfvinkel" userId="1864c32dac8a0a54" providerId="LiveId" clId="{F864E76C-AE7E-422F-8801-CD5366D59FF0}" dt="2021-05-02T13:13:40.352" v="149" actId="478"/>
          <ac:picMkLst>
            <pc:docMk/>
            <pc:sldMk cId="201709579" sldId="268"/>
            <ac:picMk id="3" creationId="{29B42A51-A80F-496F-903D-06184626C91F}"/>
          </ac:picMkLst>
        </pc:picChg>
        <pc:picChg chg="add del mod">
          <ac:chgData name="Anneke Vijfvinkel" userId="1864c32dac8a0a54" providerId="LiveId" clId="{F864E76C-AE7E-422F-8801-CD5366D59FF0}" dt="2021-05-02T13:14:45.731" v="160" actId="478"/>
          <ac:picMkLst>
            <pc:docMk/>
            <pc:sldMk cId="201709579" sldId="268"/>
            <ac:picMk id="4" creationId="{F833D345-B462-4692-818B-AD24EC026A2A}"/>
          </ac:picMkLst>
        </pc:picChg>
        <pc:picChg chg="add mod">
          <ac:chgData name="Anneke Vijfvinkel" userId="1864c32dac8a0a54" providerId="LiveId" clId="{F864E76C-AE7E-422F-8801-CD5366D59FF0}" dt="2021-05-02T13:14:51.061" v="162" actId="26606"/>
          <ac:picMkLst>
            <pc:docMk/>
            <pc:sldMk cId="201709579" sldId="268"/>
            <ac:picMk id="5" creationId="{C7A2110B-BBE8-47B2-B6DD-952755412C66}"/>
          </ac:picMkLst>
        </pc:picChg>
      </pc:sldChg>
      <pc:sldChg chg="addSp delSp modSp mod setBg setClrOvrMap">
        <pc:chgData name="Anneke Vijfvinkel" userId="1864c32dac8a0a54" providerId="LiveId" clId="{F864E76C-AE7E-422F-8801-CD5366D59FF0}" dt="2021-05-10T17:38:06.635" v="2615" actId="20577"/>
        <pc:sldMkLst>
          <pc:docMk/>
          <pc:sldMk cId="2177837880" sldId="273"/>
        </pc:sldMkLst>
        <pc:spChg chg="mod">
          <ac:chgData name="Anneke Vijfvinkel" userId="1864c32dac8a0a54" providerId="LiveId" clId="{F864E76C-AE7E-422F-8801-CD5366D59FF0}" dt="2021-05-10T17:38:06.635" v="2615" actId="20577"/>
          <ac:spMkLst>
            <pc:docMk/>
            <pc:sldMk cId="2177837880" sldId="273"/>
            <ac:spMk id="2" creationId="{440CE9C5-A460-4AB2-AE1E-B5A0FDB5D604}"/>
          </ac:spMkLst>
        </pc:spChg>
        <pc:spChg chg="add del mod">
          <ac:chgData name="Anneke Vijfvinkel" userId="1864c32dac8a0a54" providerId="LiveId" clId="{F864E76C-AE7E-422F-8801-CD5366D59FF0}" dt="2021-05-04T07:42:35.398" v="775" actId="478"/>
          <ac:spMkLst>
            <pc:docMk/>
            <pc:sldMk cId="2177837880" sldId="273"/>
            <ac:spMk id="4" creationId="{495B7411-BBD7-4E73-9C93-E85D6AD22E9A}"/>
          </ac:spMkLst>
        </pc:spChg>
        <pc:spChg chg="add del mod">
          <ac:chgData name="Anneke Vijfvinkel" userId="1864c32dac8a0a54" providerId="LiveId" clId="{F864E76C-AE7E-422F-8801-CD5366D59FF0}" dt="2021-05-04T07:45:13.075" v="1023" actId="26606"/>
          <ac:spMkLst>
            <pc:docMk/>
            <pc:sldMk cId="2177837880" sldId="273"/>
            <ac:spMk id="7" creationId="{5346AF6E-41C9-4572-AAC9-A4D6EF9270DD}"/>
          </ac:spMkLst>
        </pc:spChg>
        <pc:spChg chg="del">
          <ac:chgData name="Anneke Vijfvinkel" userId="1864c32dac8a0a54" providerId="LiveId" clId="{F864E76C-AE7E-422F-8801-CD5366D59FF0}" dt="2021-05-04T07:45:13.075" v="1023" actId="26606"/>
          <ac:spMkLst>
            <pc:docMk/>
            <pc:sldMk cId="2177837880" sldId="273"/>
            <ac:spMk id="25" creationId="{5434194B-EB56-4062-98C6-CB72F287E3F7}"/>
          </ac:spMkLst>
        </pc:spChg>
        <pc:spChg chg="del">
          <ac:chgData name="Anneke Vijfvinkel" userId="1864c32dac8a0a54" providerId="LiveId" clId="{F864E76C-AE7E-422F-8801-CD5366D59FF0}" dt="2021-05-04T07:45:13.075" v="1023" actId="26606"/>
          <ac:spMkLst>
            <pc:docMk/>
            <pc:sldMk cId="2177837880" sldId="273"/>
            <ac:spMk id="32" creationId="{B817D9AD-5E85-4E85-AC3E-43E24FA91AA1}"/>
          </ac:spMkLst>
        </pc:spChg>
        <pc:spChg chg="del">
          <ac:chgData name="Anneke Vijfvinkel" userId="1864c32dac8a0a54" providerId="LiveId" clId="{F864E76C-AE7E-422F-8801-CD5366D59FF0}" dt="2021-05-04T07:45:13.075" v="1023" actId="26606"/>
          <ac:spMkLst>
            <pc:docMk/>
            <pc:sldMk cId="2177837880" sldId="273"/>
            <ac:spMk id="34" creationId="{F0810290-E788-4DE3-B716-DBE58CC6A8EF}"/>
          </ac:spMkLst>
        </pc:spChg>
        <pc:spChg chg="add">
          <ac:chgData name="Anneke Vijfvinkel" userId="1864c32dac8a0a54" providerId="LiveId" clId="{F864E76C-AE7E-422F-8801-CD5366D59FF0}" dt="2021-05-04T07:45:13.075" v="1023" actId="26606"/>
          <ac:spMkLst>
            <pc:docMk/>
            <pc:sldMk cId="2177837880" sldId="273"/>
            <ac:spMk id="39" creationId="{1DB7C82F-AB7E-4F0C-B829-FA1B9C415180}"/>
          </ac:spMkLst>
        </pc:spChg>
        <pc:picChg chg="add del">
          <ac:chgData name="Anneke Vijfvinkel" userId="1864c32dac8a0a54" providerId="LiveId" clId="{F864E76C-AE7E-422F-8801-CD5366D59FF0}" dt="2021-05-04T07:44:50.232" v="1022" actId="478"/>
          <ac:picMkLst>
            <pc:docMk/>
            <pc:sldMk cId="2177837880" sldId="273"/>
            <ac:picMk id="5" creationId="{AECC6EC5-70D8-4FEE-A4D8-8D34C41FFE88}"/>
          </ac:picMkLst>
        </pc:picChg>
        <pc:picChg chg="mod">
          <ac:chgData name="Anneke Vijfvinkel" userId="1864c32dac8a0a54" providerId="LiveId" clId="{F864E76C-AE7E-422F-8801-CD5366D59FF0}" dt="2021-05-04T07:45:13.075" v="1023" actId="26606"/>
          <ac:picMkLst>
            <pc:docMk/>
            <pc:sldMk cId="2177837880" sldId="273"/>
            <ac:picMk id="8" creationId="{5FD6E044-35FB-43BC-88A5-F9E0F3F6B765}"/>
          </ac:picMkLst>
        </pc:picChg>
        <pc:picChg chg="del">
          <ac:chgData name="Anneke Vijfvinkel" userId="1864c32dac8a0a54" providerId="LiveId" clId="{F864E76C-AE7E-422F-8801-CD5366D59FF0}" dt="2021-05-04T07:45:13.075" v="1023" actId="26606"/>
          <ac:picMkLst>
            <pc:docMk/>
            <pc:sldMk cId="2177837880" sldId="273"/>
            <ac:picMk id="30" creationId="{B3746DB1-35A8-422F-9955-4F8E75DBB077}"/>
          </ac:picMkLst>
        </pc:picChg>
      </pc:sldChg>
      <pc:sldChg chg="addSp delSp modSp mod">
        <pc:chgData name="Anneke Vijfvinkel" userId="1864c32dac8a0a54" providerId="LiveId" clId="{F864E76C-AE7E-422F-8801-CD5366D59FF0}" dt="2021-05-10T17:31:49.140" v="2382" actId="790"/>
        <pc:sldMkLst>
          <pc:docMk/>
          <pc:sldMk cId="1988944251" sldId="274"/>
        </pc:sldMkLst>
        <pc:spChg chg="mod">
          <ac:chgData name="Anneke Vijfvinkel" userId="1864c32dac8a0a54" providerId="LiveId" clId="{F864E76C-AE7E-422F-8801-CD5366D59FF0}" dt="2021-05-10T17:31:49.140" v="2382" actId="790"/>
          <ac:spMkLst>
            <pc:docMk/>
            <pc:sldMk cId="1988944251" sldId="274"/>
            <ac:spMk id="2" creationId="{AA775F31-BAF8-4F15-8E6E-5BC2FC50084E}"/>
          </ac:spMkLst>
        </pc:spChg>
        <pc:spChg chg="mod">
          <ac:chgData name="Anneke Vijfvinkel" userId="1864c32dac8a0a54" providerId="LiveId" clId="{F864E76C-AE7E-422F-8801-CD5366D59FF0}" dt="2021-05-10T17:31:19.774" v="2381" actId="790"/>
          <ac:spMkLst>
            <pc:docMk/>
            <pc:sldMk cId="1988944251" sldId="274"/>
            <ac:spMk id="28" creationId="{B78206BC-B256-4CE7-A13D-31E5605F42B1}"/>
          </ac:spMkLst>
        </pc:spChg>
        <pc:spChg chg="del">
          <ac:chgData name="Anneke Vijfvinkel" userId="1864c32dac8a0a54" providerId="LiveId" clId="{F864E76C-AE7E-422F-8801-CD5366D59FF0}" dt="2021-05-04T08:32:01.639" v="2006" actId="26606"/>
          <ac:spMkLst>
            <pc:docMk/>
            <pc:sldMk cId="1988944251" sldId="274"/>
            <ac:spMk id="86" creationId="{DE09615D-24FD-4086-87D4-3BC6FF4383AD}"/>
          </ac:spMkLst>
        </pc:spChg>
        <pc:spChg chg="del">
          <ac:chgData name="Anneke Vijfvinkel" userId="1864c32dac8a0a54" providerId="LiveId" clId="{F864E76C-AE7E-422F-8801-CD5366D59FF0}" dt="2021-05-04T08:32:01.639" v="2006" actId="26606"/>
          <ac:spMkLst>
            <pc:docMk/>
            <pc:sldMk cId="1988944251" sldId="274"/>
            <ac:spMk id="90" creationId="{68C00EAE-4816-44D0-8DA9-3F070179BAB0}"/>
          </ac:spMkLst>
        </pc:spChg>
        <pc:spChg chg="del">
          <ac:chgData name="Anneke Vijfvinkel" userId="1864c32dac8a0a54" providerId="LiveId" clId="{F864E76C-AE7E-422F-8801-CD5366D59FF0}" dt="2021-05-04T08:32:01.639" v="2006" actId="26606"/>
          <ac:spMkLst>
            <pc:docMk/>
            <pc:sldMk cId="1988944251" sldId="274"/>
            <ac:spMk id="92" creationId="{D5391212-5277-4C05-9E96-E724C9611343}"/>
          </ac:spMkLst>
        </pc:spChg>
        <pc:spChg chg="del">
          <ac:chgData name="Anneke Vijfvinkel" userId="1864c32dac8a0a54" providerId="LiveId" clId="{F864E76C-AE7E-422F-8801-CD5366D59FF0}" dt="2021-05-04T08:32:01.639" v="2006" actId="26606"/>
          <ac:spMkLst>
            <pc:docMk/>
            <pc:sldMk cId="1988944251" sldId="274"/>
            <ac:spMk id="94" creationId="{0B331F10-0144-4133-AB48-EDEFB354650F}"/>
          </ac:spMkLst>
        </pc:spChg>
        <pc:spChg chg="add">
          <ac:chgData name="Anneke Vijfvinkel" userId="1864c32dac8a0a54" providerId="LiveId" clId="{F864E76C-AE7E-422F-8801-CD5366D59FF0}" dt="2021-05-04T08:32:01.639" v="2006" actId="26606"/>
          <ac:spMkLst>
            <pc:docMk/>
            <pc:sldMk cId="1988944251" sldId="274"/>
            <ac:spMk id="99" creationId="{B3684CCF-CEBB-4D8E-A366-95E43D4C790B}"/>
          </ac:spMkLst>
        </pc:spChg>
        <pc:spChg chg="add">
          <ac:chgData name="Anneke Vijfvinkel" userId="1864c32dac8a0a54" providerId="LiveId" clId="{F864E76C-AE7E-422F-8801-CD5366D59FF0}" dt="2021-05-04T08:32:01.639" v="2006" actId="26606"/>
          <ac:spMkLst>
            <pc:docMk/>
            <pc:sldMk cId="1988944251" sldId="274"/>
            <ac:spMk id="101" creationId="{70BEB1E7-2F88-40BC-B73D-42E5B6F80BFC}"/>
          </ac:spMkLst>
        </pc:spChg>
        <pc:picChg chg="add mod">
          <ac:chgData name="Anneke Vijfvinkel" userId="1864c32dac8a0a54" providerId="LiveId" clId="{F864E76C-AE7E-422F-8801-CD5366D59FF0}" dt="2021-05-04T08:32:01.639" v="2006" actId="26606"/>
          <ac:picMkLst>
            <pc:docMk/>
            <pc:sldMk cId="1988944251" sldId="274"/>
            <ac:picMk id="3" creationId="{3D9E03BF-2D44-49C8-8B0D-D5C61EB4D35B}"/>
          </ac:picMkLst>
        </pc:picChg>
        <pc:picChg chg="del">
          <ac:chgData name="Anneke Vijfvinkel" userId="1864c32dac8a0a54" providerId="LiveId" clId="{F864E76C-AE7E-422F-8801-CD5366D59FF0}" dt="2021-05-04T08:31:48.004" v="2005" actId="478"/>
          <ac:picMkLst>
            <pc:docMk/>
            <pc:sldMk cId="1988944251" sldId="274"/>
            <ac:picMk id="4" creationId="{C0CD202D-EEE0-42F5-9240-D854F045A460}"/>
          </ac:picMkLst>
        </pc:picChg>
        <pc:picChg chg="mod ord">
          <ac:chgData name="Anneke Vijfvinkel" userId="1864c32dac8a0a54" providerId="LiveId" clId="{F864E76C-AE7E-422F-8801-CD5366D59FF0}" dt="2021-05-04T08:32:01.639" v="2006" actId="26606"/>
          <ac:picMkLst>
            <pc:docMk/>
            <pc:sldMk cId="1988944251" sldId="274"/>
            <ac:picMk id="26" creationId="{CB5A11AA-A1E5-4481-90C3-7ED64047D87A}"/>
          </ac:picMkLst>
        </pc:picChg>
        <pc:picChg chg="mod ord">
          <ac:chgData name="Anneke Vijfvinkel" userId="1864c32dac8a0a54" providerId="LiveId" clId="{F864E76C-AE7E-422F-8801-CD5366D59FF0}" dt="2021-05-04T08:32:01.639" v="2006" actId="26606"/>
          <ac:picMkLst>
            <pc:docMk/>
            <pc:sldMk cId="1988944251" sldId="274"/>
            <ac:picMk id="81" creationId="{B92D0467-18E1-4946-927B-FF46979E9A21}"/>
          </ac:picMkLst>
        </pc:picChg>
        <pc:picChg chg="del">
          <ac:chgData name="Anneke Vijfvinkel" userId="1864c32dac8a0a54" providerId="LiveId" clId="{F864E76C-AE7E-422F-8801-CD5366D59FF0}" dt="2021-05-04T08:32:01.639" v="2006" actId="26606"/>
          <ac:picMkLst>
            <pc:docMk/>
            <pc:sldMk cId="1988944251" sldId="274"/>
            <ac:picMk id="88" creationId="{2CD1987F-8813-4F4A-BE57-BB00FB4F081B}"/>
          </ac:picMkLst>
        </pc:picChg>
      </pc:sldChg>
      <pc:sldChg chg="del">
        <pc:chgData name="Anneke Vijfvinkel" userId="1864c32dac8a0a54" providerId="LiveId" clId="{F864E76C-AE7E-422F-8801-CD5366D59FF0}" dt="2021-05-02T13:47:44.767" v="683" actId="47"/>
        <pc:sldMkLst>
          <pc:docMk/>
          <pc:sldMk cId="3342746232" sldId="275"/>
        </pc:sldMkLst>
      </pc:sldChg>
      <pc:sldChg chg="addSp delSp modSp mod setBg setClrOvrMap">
        <pc:chgData name="Anneke Vijfvinkel" userId="1864c32dac8a0a54" providerId="LiveId" clId="{F864E76C-AE7E-422F-8801-CD5366D59FF0}" dt="2021-05-10T17:32:23.269" v="2386" actId="20577"/>
        <pc:sldMkLst>
          <pc:docMk/>
          <pc:sldMk cId="32460587" sldId="276"/>
        </pc:sldMkLst>
        <pc:spChg chg="mod ord">
          <ac:chgData name="Anneke Vijfvinkel" userId="1864c32dac8a0a54" providerId="LiveId" clId="{F864E76C-AE7E-422F-8801-CD5366D59FF0}" dt="2021-05-04T09:10:27.012" v="2288" actId="26606"/>
          <ac:spMkLst>
            <pc:docMk/>
            <pc:sldMk cId="32460587" sldId="276"/>
            <ac:spMk id="2" creationId="{6F6E574A-CAC3-4474-9D58-FB63C861FFE6}"/>
          </ac:spMkLst>
        </pc:spChg>
        <pc:spChg chg="mod ord">
          <ac:chgData name="Anneke Vijfvinkel" userId="1864c32dac8a0a54" providerId="LiveId" clId="{F864E76C-AE7E-422F-8801-CD5366D59FF0}" dt="2021-05-10T17:32:23.269" v="2386" actId="20577"/>
          <ac:spMkLst>
            <pc:docMk/>
            <pc:sldMk cId="32460587" sldId="276"/>
            <ac:spMk id="3" creationId="{CAD5FBED-BCF8-43DE-A20F-CE823E490CB8}"/>
          </ac:spMkLst>
        </pc:spChg>
        <pc:spChg chg="del">
          <ac:chgData name="Anneke Vijfvinkel" userId="1864c32dac8a0a54" providerId="LiveId" clId="{F864E76C-AE7E-422F-8801-CD5366D59FF0}" dt="2021-05-04T09:04:47.868" v="2269" actId="26606"/>
          <ac:spMkLst>
            <pc:docMk/>
            <pc:sldMk cId="32460587" sldId="276"/>
            <ac:spMk id="26" creationId="{432691CC-4AB8-48AF-B822-EBF7F4E9E6CD}"/>
          </ac:spMkLst>
        </pc:spChg>
        <pc:spChg chg="del">
          <ac:chgData name="Anneke Vijfvinkel" userId="1864c32dac8a0a54" providerId="LiveId" clId="{F864E76C-AE7E-422F-8801-CD5366D59FF0}" dt="2021-05-04T09:04:47.868" v="2269" actId="26606"/>
          <ac:spMkLst>
            <pc:docMk/>
            <pc:sldMk cId="32460587" sldId="276"/>
            <ac:spMk id="27" creationId="{D6A8E1B4-B839-4C58-B08A-F0B09458080B}"/>
          </ac:spMkLst>
        </pc:spChg>
        <pc:spChg chg="add del">
          <ac:chgData name="Anneke Vijfvinkel" userId="1864c32dac8a0a54" providerId="LiveId" clId="{F864E76C-AE7E-422F-8801-CD5366D59FF0}" dt="2021-05-04T09:10:27.012" v="2288" actId="26606"/>
          <ac:spMkLst>
            <pc:docMk/>
            <pc:sldMk cId="32460587" sldId="276"/>
            <ac:spMk id="32" creationId="{6ECA6DCB-B7E1-40A9-9524-540C6DA40B1B}"/>
          </ac:spMkLst>
        </pc:spChg>
        <pc:spChg chg="add del">
          <ac:chgData name="Anneke Vijfvinkel" userId="1864c32dac8a0a54" providerId="LiveId" clId="{F864E76C-AE7E-422F-8801-CD5366D59FF0}" dt="2021-05-04T09:10:27.012" v="2288" actId="26606"/>
          <ac:spMkLst>
            <pc:docMk/>
            <pc:sldMk cId="32460587" sldId="276"/>
            <ac:spMk id="38" creationId="{3873B707-463F-40B0-8227-E8CC6C67EB25}"/>
          </ac:spMkLst>
        </pc:spChg>
        <pc:spChg chg="add del">
          <ac:chgData name="Anneke Vijfvinkel" userId="1864c32dac8a0a54" providerId="LiveId" clId="{F864E76C-AE7E-422F-8801-CD5366D59FF0}" dt="2021-05-04T09:10:27.012" v="2288" actId="26606"/>
          <ac:spMkLst>
            <pc:docMk/>
            <pc:sldMk cId="32460587" sldId="276"/>
            <ac:spMk id="40" creationId="{C13237C8-E62C-4F0D-A318-BD6FB6C2D138}"/>
          </ac:spMkLst>
        </pc:spChg>
        <pc:spChg chg="add del">
          <ac:chgData name="Anneke Vijfvinkel" userId="1864c32dac8a0a54" providerId="LiveId" clId="{F864E76C-AE7E-422F-8801-CD5366D59FF0}" dt="2021-05-04T09:10:27.012" v="2288" actId="26606"/>
          <ac:spMkLst>
            <pc:docMk/>
            <pc:sldMk cId="32460587" sldId="276"/>
            <ac:spMk id="42" creationId="{19C9EAEA-39D0-4B0E-A0EB-51E7B26740B1}"/>
          </ac:spMkLst>
        </pc:spChg>
        <pc:spChg chg="add del">
          <ac:chgData name="Anneke Vijfvinkel" userId="1864c32dac8a0a54" providerId="LiveId" clId="{F864E76C-AE7E-422F-8801-CD5366D59FF0}" dt="2021-05-04T09:10:27.012" v="2288" actId="26606"/>
          <ac:spMkLst>
            <pc:docMk/>
            <pc:sldMk cId="32460587" sldId="276"/>
            <ac:spMk id="44" creationId="{8CB5D2D7-DF65-4E86-BFBA-FFB9B5ACEB64}"/>
          </ac:spMkLst>
        </pc:spChg>
        <pc:spChg chg="add del">
          <ac:chgData name="Anneke Vijfvinkel" userId="1864c32dac8a0a54" providerId="LiveId" clId="{F864E76C-AE7E-422F-8801-CD5366D59FF0}" dt="2021-05-04T09:06:12.116" v="2277" actId="26606"/>
          <ac:spMkLst>
            <pc:docMk/>
            <pc:sldMk cId="32460587" sldId="276"/>
            <ac:spMk id="46" creationId="{8B4CCFEE-78C3-492E-93EB-649F7548F38A}"/>
          </ac:spMkLst>
        </pc:spChg>
        <pc:spChg chg="add">
          <ac:chgData name="Anneke Vijfvinkel" userId="1864c32dac8a0a54" providerId="LiveId" clId="{F864E76C-AE7E-422F-8801-CD5366D59FF0}" dt="2021-05-04T09:10:27.012" v="2288" actId="26606"/>
          <ac:spMkLst>
            <pc:docMk/>
            <pc:sldMk cId="32460587" sldId="276"/>
            <ac:spMk id="47" creationId="{0ED52484-C939-4951-85D6-79046BBC644D}"/>
          </ac:spMkLst>
        </pc:spChg>
        <pc:spChg chg="add del">
          <ac:chgData name="Anneke Vijfvinkel" userId="1864c32dac8a0a54" providerId="LiveId" clId="{F864E76C-AE7E-422F-8801-CD5366D59FF0}" dt="2021-05-04T09:06:17.503" v="2279" actId="26606"/>
          <ac:spMkLst>
            <pc:docMk/>
            <pc:sldMk cId="32460587" sldId="276"/>
            <ac:spMk id="48" creationId="{9425D4AB-CD98-4DD6-9398-3C8961DE032F}"/>
          </ac:spMkLst>
        </pc:spChg>
        <pc:spChg chg="add del">
          <ac:chgData name="Anneke Vijfvinkel" userId="1864c32dac8a0a54" providerId="LiveId" clId="{F864E76C-AE7E-422F-8801-CD5366D59FF0}" dt="2021-05-04T09:05:50.617" v="2275" actId="26606"/>
          <ac:spMkLst>
            <pc:docMk/>
            <pc:sldMk cId="32460587" sldId="276"/>
            <ac:spMk id="49" creationId="{0ED52484-C939-4951-85D6-79046BBC644D}"/>
          </ac:spMkLst>
        </pc:spChg>
        <pc:spChg chg="add del">
          <ac:chgData name="Anneke Vijfvinkel" userId="1864c32dac8a0a54" providerId="LiveId" clId="{F864E76C-AE7E-422F-8801-CD5366D59FF0}" dt="2021-05-04T09:05:50.617" v="2275" actId="26606"/>
          <ac:spMkLst>
            <pc:docMk/>
            <pc:sldMk cId="32460587" sldId="276"/>
            <ac:spMk id="51" creationId="{123AC743-1CAC-4594-8F81-8E5C1E45BA7B}"/>
          </ac:spMkLst>
        </pc:spChg>
        <pc:spChg chg="add del">
          <ac:chgData name="Anneke Vijfvinkel" userId="1864c32dac8a0a54" providerId="LiveId" clId="{F864E76C-AE7E-422F-8801-CD5366D59FF0}" dt="2021-05-04T09:06:17.503" v="2279" actId="26606"/>
          <ac:spMkLst>
            <pc:docMk/>
            <pc:sldMk cId="32460587" sldId="276"/>
            <ac:spMk id="52" creationId="{D8B47C9F-A960-4902-8507-38F18DD3D00E}"/>
          </ac:spMkLst>
        </pc:spChg>
        <pc:spChg chg="add del">
          <ac:chgData name="Anneke Vijfvinkel" userId="1864c32dac8a0a54" providerId="LiveId" clId="{F864E76C-AE7E-422F-8801-CD5366D59FF0}" dt="2021-05-04T09:05:50.617" v="2275" actId="26606"/>
          <ac:spMkLst>
            <pc:docMk/>
            <pc:sldMk cId="32460587" sldId="276"/>
            <ac:spMk id="53" creationId="{3DF8EA8C-4EAB-49EE-BBAB-78BE910D2232}"/>
          </ac:spMkLst>
        </pc:spChg>
        <pc:spChg chg="add del">
          <ac:chgData name="Anneke Vijfvinkel" userId="1864c32dac8a0a54" providerId="LiveId" clId="{F864E76C-AE7E-422F-8801-CD5366D59FF0}" dt="2021-05-04T09:06:17.503" v="2279" actId="26606"/>
          <ac:spMkLst>
            <pc:docMk/>
            <pc:sldMk cId="32460587" sldId="276"/>
            <ac:spMk id="54" creationId="{D4E15E95-445D-4A45-BC1E-8468CE17050B}"/>
          </ac:spMkLst>
        </pc:spChg>
        <pc:spChg chg="add del">
          <ac:chgData name="Anneke Vijfvinkel" userId="1864c32dac8a0a54" providerId="LiveId" clId="{F864E76C-AE7E-422F-8801-CD5366D59FF0}" dt="2021-05-04T09:05:50.617" v="2275" actId="26606"/>
          <ac:spMkLst>
            <pc:docMk/>
            <pc:sldMk cId="32460587" sldId="276"/>
            <ac:spMk id="55" creationId="{9973AF05-1CBD-4B57-BB0F-EAEF9F8FB679}"/>
          </ac:spMkLst>
        </pc:spChg>
        <pc:spChg chg="add">
          <ac:chgData name="Anneke Vijfvinkel" userId="1864c32dac8a0a54" providerId="LiveId" clId="{F864E76C-AE7E-422F-8801-CD5366D59FF0}" dt="2021-05-04T09:10:27.012" v="2288" actId="26606"/>
          <ac:spMkLst>
            <pc:docMk/>
            <pc:sldMk cId="32460587" sldId="276"/>
            <ac:spMk id="56" creationId="{123AC743-1CAC-4594-8F81-8E5C1E45BA7B}"/>
          </ac:spMkLst>
        </pc:spChg>
        <pc:spChg chg="add del">
          <ac:chgData name="Anneke Vijfvinkel" userId="1864c32dac8a0a54" providerId="LiveId" clId="{F864E76C-AE7E-422F-8801-CD5366D59FF0}" dt="2021-05-04T09:06:17.503" v="2279" actId="26606"/>
          <ac:spMkLst>
            <pc:docMk/>
            <pc:sldMk cId="32460587" sldId="276"/>
            <ac:spMk id="57" creationId="{133B9781-B73C-44F8-97CB-D1807A63BB41}"/>
          </ac:spMkLst>
        </pc:spChg>
        <pc:spChg chg="add">
          <ac:chgData name="Anneke Vijfvinkel" userId="1864c32dac8a0a54" providerId="LiveId" clId="{F864E76C-AE7E-422F-8801-CD5366D59FF0}" dt="2021-05-04T09:10:27.012" v="2288" actId="26606"/>
          <ac:spMkLst>
            <pc:docMk/>
            <pc:sldMk cId="32460587" sldId="276"/>
            <ac:spMk id="58" creationId="{3DF8EA8C-4EAB-49EE-BBAB-78BE910D2232}"/>
          </ac:spMkLst>
        </pc:spChg>
        <pc:spChg chg="add del">
          <ac:chgData name="Anneke Vijfvinkel" userId="1864c32dac8a0a54" providerId="LiveId" clId="{F864E76C-AE7E-422F-8801-CD5366D59FF0}" dt="2021-05-04T09:06:17.503" v="2279" actId="26606"/>
          <ac:spMkLst>
            <pc:docMk/>
            <pc:sldMk cId="32460587" sldId="276"/>
            <ac:spMk id="59" creationId="{1FCEDCAD-7B1A-4AE2-818E-D93A48758C20}"/>
          </ac:spMkLst>
        </pc:spChg>
        <pc:spChg chg="add">
          <ac:chgData name="Anneke Vijfvinkel" userId="1864c32dac8a0a54" providerId="LiveId" clId="{F864E76C-AE7E-422F-8801-CD5366D59FF0}" dt="2021-05-04T09:10:27.012" v="2288" actId="26606"/>
          <ac:spMkLst>
            <pc:docMk/>
            <pc:sldMk cId="32460587" sldId="276"/>
            <ac:spMk id="60" creationId="{9973AF05-1CBD-4B57-BB0F-EAEF9F8FB679}"/>
          </ac:spMkLst>
        </pc:spChg>
        <pc:spChg chg="add del">
          <ac:chgData name="Anneke Vijfvinkel" userId="1864c32dac8a0a54" providerId="LiveId" clId="{F864E76C-AE7E-422F-8801-CD5366D59FF0}" dt="2021-05-04T09:10:13.347" v="2285" actId="26606"/>
          <ac:spMkLst>
            <pc:docMk/>
            <pc:sldMk cId="32460587" sldId="276"/>
            <ac:spMk id="61" creationId="{A3C210E6-A35A-4F68-8D60-801A019C75B8}"/>
          </ac:spMkLst>
        </pc:spChg>
        <pc:spChg chg="add del">
          <ac:chgData name="Anneke Vijfvinkel" userId="1864c32dac8a0a54" providerId="LiveId" clId="{F864E76C-AE7E-422F-8801-CD5366D59FF0}" dt="2021-05-04T09:10:13.347" v="2285" actId="26606"/>
          <ac:spMkLst>
            <pc:docMk/>
            <pc:sldMk cId="32460587" sldId="276"/>
            <ac:spMk id="62" creationId="{AC0D06B0-F19C-459E-B221-A34B506FB5E3}"/>
          </ac:spMkLst>
        </pc:spChg>
        <pc:spChg chg="add del">
          <ac:chgData name="Anneke Vijfvinkel" userId="1864c32dac8a0a54" providerId="LiveId" clId="{F864E76C-AE7E-422F-8801-CD5366D59FF0}" dt="2021-05-04T09:10:13.347" v="2285" actId="26606"/>
          <ac:spMkLst>
            <pc:docMk/>
            <pc:sldMk cId="32460587" sldId="276"/>
            <ac:spMk id="63" creationId="{345B26DA-1C6B-4C66-81C9-9C1877FC2DB1}"/>
          </ac:spMkLst>
        </pc:spChg>
        <pc:spChg chg="add del">
          <ac:chgData name="Anneke Vijfvinkel" userId="1864c32dac8a0a54" providerId="LiveId" clId="{F864E76C-AE7E-422F-8801-CD5366D59FF0}" dt="2021-05-04T09:10:13.347" v="2285" actId="26606"/>
          <ac:spMkLst>
            <pc:docMk/>
            <pc:sldMk cId="32460587" sldId="276"/>
            <ac:spMk id="64" creationId="{98DE6C44-43F8-4DE4-AB81-66853FFEA09A}"/>
          </ac:spMkLst>
        </pc:spChg>
        <pc:spChg chg="add del">
          <ac:chgData name="Anneke Vijfvinkel" userId="1864c32dac8a0a54" providerId="LiveId" clId="{F864E76C-AE7E-422F-8801-CD5366D59FF0}" dt="2021-05-04T09:10:13.347" v="2285" actId="26606"/>
          <ac:spMkLst>
            <pc:docMk/>
            <pc:sldMk cId="32460587" sldId="276"/>
            <ac:spMk id="65" creationId="{2409529B-9B56-4F10-BE4D-F934DB89E57E}"/>
          </ac:spMkLst>
        </pc:spChg>
        <pc:spChg chg="add del">
          <ac:chgData name="Anneke Vijfvinkel" userId="1864c32dac8a0a54" providerId="LiveId" clId="{F864E76C-AE7E-422F-8801-CD5366D59FF0}" dt="2021-05-04T09:10:09.942" v="2283" actId="26606"/>
          <ac:spMkLst>
            <pc:docMk/>
            <pc:sldMk cId="32460587" sldId="276"/>
            <ac:spMk id="70" creationId="{C99A8FB7-A79B-4BC9-9D56-B79587F6AA3E}"/>
          </ac:spMkLst>
        </pc:spChg>
        <pc:spChg chg="add del">
          <ac:chgData name="Anneke Vijfvinkel" userId="1864c32dac8a0a54" providerId="LiveId" clId="{F864E76C-AE7E-422F-8801-CD5366D59FF0}" dt="2021-05-04T09:10:09.942" v="2283" actId="26606"/>
          <ac:spMkLst>
            <pc:docMk/>
            <pc:sldMk cId="32460587" sldId="276"/>
            <ac:spMk id="72" creationId="{B23893E2-3349-46D7-A7AA-B9E447957FB1}"/>
          </ac:spMkLst>
        </pc:spChg>
        <pc:spChg chg="add del">
          <ac:chgData name="Anneke Vijfvinkel" userId="1864c32dac8a0a54" providerId="LiveId" clId="{F864E76C-AE7E-422F-8801-CD5366D59FF0}" dt="2021-05-04T09:10:09.942" v="2283" actId="26606"/>
          <ac:spMkLst>
            <pc:docMk/>
            <pc:sldMk cId="32460587" sldId="276"/>
            <ac:spMk id="74" creationId="{4BFC77B5-F38E-4A7D-80BD-C3A10B717767}"/>
          </ac:spMkLst>
        </pc:spChg>
        <pc:grpChg chg="add del">
          <ac:chgData name="Anneke Vijfvinkel" userId="1864c32dac8a0a54" providerId="LiveId" clId="{F864E76C-AE7E-422F-8801-CD5366D59FF0}" dt="2021-05-04T09:10:27.012" v="2288" actId="26606"/>
          <ac:grpSpMkLst>
            <pc:docMk/>
            <pc:sldMk cId="32460587" sldId="276"/>
            <ac:grpSpMk id="34" creationId="{1DE889C7-FAD6-4397-98E2-05D503484459}"/>
          </ac:grpSpMkLst>
        </pc:grpChg>
        <pc:picChg chg="add del mod ord">
          <ac:chgData name="Anneke Vijfvinkel" userId="1864c32dac8a0a54" providerId="LiveId" clId="{F864E76C-AE7E-422F-8801-CD5366D59FF0}" dt="2021-05-04T09:10:17.036" v="2286" actId="478"/>
          <ac:picMkLst>
            <pc:docMk/>
            <pc:sldMk cId="32460587" sldId="276"/>
            <ac:picMk id="4" creationId="{7D020B45-4EDD-41D7-AEB0-6730686D3019}"/>
          </ac:picMkLst>
        </pc:picChg>
        <pc:picChg chg="del">
          <ac:chgData name="Anneke Vijfvinkel" userId="1864c32dac8a0a54" providerId="LiveId" clId="{F864E76C-AE7E-422F-8801-CD5366D59FF0}" dt="2021-05-04T09:02:29.352" v="2268" actId="478"/>
          <ac:picMkLst>
            <pc:docMk/>
            <pc:sldMk cId="32460587" sldId="276"/>
            <ac:picMk id="5" creationId="{B2E59BA1-1587-4AAD-AE4E-A02CC5F517D2}"/>
          </ac:picMkLst>
        </pc:picChg>
        <pc:picChg chg="add mod ord">
          <ac:chgData name="Anneke Vijfvinkel" userId="1864c32dac8a0a54" providerId="LiveId" clId="{F864E76C-AE7E-422F-8801-CD5366D59FF0}" dt="2021-05-04T09:10:27.012" v="2288" actId="26606"/>
          <ac:picMkLst>
            <pc:docMk/>
            <pc:sldMk cId="32460587" sldId="276"/>
            <ac:picMk id="6" creationId="{56BB6B83-9F19-49DD-96DF-FD1AA9744369}"/>
          </ac:picMkLst>
        </pc:picChg>
        <pc:picChg chg="add mod ord">
          <ac:chgData name="Anneke Vijfvinkel" userId="1864c32dac8a0a54" providerId="LiveId" clId="{F864E76C-AE7E-422F-8801-CD5366D59FF0}" dt="2021-05-04T09:10:27.012" v="2288" actId="26606"/>
          <ac:picMkLst>
            <pc:docMk/>
            <pc:sldMk cId="32460587" sldId="276"/>
            <ac:picMk id="7" creationId="{90E4BAD9-E44E-4D55-9D54-2D2BA270F663}"/>
          </ac:picMkLst>
        </pc:picChg>
        <pc:picChg chg="add mod">
          <ac:chgData name="Anneke Vijfvinkel" userId="1864c32dac8a0a54" providerId="LiveId" clId="{F864E76C-AE7E-422F-8801-CD5366D59FF0}" dt="2021-05-04T09:10:27.012" v="2288" actId="26606"/>
          <ac:picMkLst>
            <pc:docMk/>
            <pc:sldMk cId="32460587" sldId="276"/>
            <ac:picMk id="8" creationId="{7F5F2F2E-EB0B-4857-B611-0364DF0F1B93}"/>
          </ac:picMkLst>
        </pc:picChg>
        <pc:picChg chg="mod ord">
          <ac:chgData name="Anneke Vijfvinkel" userId="1864c32dac8a0a54" providerId="LiveId" clId="{F864E76C-AE7E-422F-8801-CD5366D59FF0}" dt="2021-05-04T09:10:27.012" v="2288" actId="26606"/>
          <ac:picMkLst>
            <pc:docMk/>
            <pc:sldMk cId="32460587" sldId="276"/>
            <ac:picMk id="9" creationId="{9C736BB2-B211-4607-8AE3-78811D86F047}"/>
          </ac:picMkLst>
        </pc:picChg>
        <pc:picChg chg="add del">
          <ac:chgData name="Anneke Vijfvinkel" userId="1864c32dac8a0a54" providerId="LiveId" clId="{F864E76C-AE7E-422F-8801-CD5366D59FF0}" dt="2021-05-04T09:06:17.503" v="2279" actId="26606"/>
          <ac:picMkLst>
            <pc:docMk/>
            <pc:sldMk cId="32460587" sldId="276"/>
            <ac:picMk id="50" creationId="{97818316-E7CB-4E73-AF79-E9CAB873E723}"/>
          </ac:picMkLst>
        </pc:picChg>
      </pc:sldChg>
      <pc:sldChg chg="del">
        <pc:chgData name="Anneke Vijfvinkel" userId="1864c32dac8a0a54" providerId="LiveId" clId="{F864E76C-AE7E-422F-8801-CD5366D59FF0}" dt="2021-05-02T13:47:39.722" v="682" actId="47"/>
        <pc:sldMkLst>
          <pc:docMk/>
          <pc:sldMk cId="1240968544" sldId="277"/>
        </pc:sldMkLst>
      </pc:sldChg>
      <pc:sldChg chg="del">
        <pc:chgData name="Anneke Vijfvinkel" userId="1864c32dac8a0a54" providerId="LiveId" clId="{F864E76C-AE7E-422F-8801-CD5366D59FF0}" dt="2021-05-04T08:19:45.051" v="1537" actId="47"/>
        <pc:sldMkLst>
          <pc:docMk/>
          <pc:sldMk cId="4285524028" sldId="282"/>
        </pc:sldMkLst>
      </pc:sldChg>
      <pc:sldChg chg="addSp delSp modSp mod setBg setClrOvrMap">
        <pc:chgData name="Anneke Vijfvinkel" userId="1864c32dac8a0a54" providerId="LiveId" clId="{F864E76C-AE7E-422F-8801-CD5366D59FF0}" dt="2021-05-10T17:30:56.626" v="2380" actId="790"/>
        <pc:sldMkLst>
          <pc:docMk/>
          <pc:sldMk cId="2480967019" sldId="283"/>
        </pc:sldMkLst>
        <pc:spChg chg="mod">
          <ac:chgData name="Anneke Vijfvinkel" userId="1864c32dac8a0a54" providerId="LiveId" clId="{F864E76C-AE7E-422F-8801-CD5366D59FF0}" dt="2021-05-04T08:17:51.641" v="1521" actId="26606"/>
          <ac:spMkLst>
            <pc:docMk/>
            <pc:sldMk cId="2480967019" sldId="283"/>
            <ac:spMk id="2" creationId="{E1408BB0-A9EE-4371-8DE4-08EA324A0540}"/>
          </ac:spMkLst>
        </pc:spChg>
        <pc:spChg chg="mod">
          <ac:chgData name="Anneke Vijfvinkel" userId="1864c32dac8a0a54" providerId="LiveId" clId="{F864E76C-AE7E-422F-8801-CD5366D59FF0}" dt="2021-05-10T17:30:56.626" v="2380" actId="790"/>
          <ac:spMkLst>
            <pc:docMk/>
            <pc:sldMk cId="2480967019" sldId="283"/>
            <ac:spMk id="3" creationId="{DC07D894-01A4-4650-B27E-868775F28FC9}"/>
          </ac:spMkLst>
        </pc:spChg>
        <pc:spChg chg="del">
          <ac:chgData name="Anneke Vijfvinkel" userId="1864c32dac8a0a54" providerId="LiveId" clId="{F864E76C-AE7E-422F-8801-CD5366D59FF0}" dt="2021-05-04T08:16:04.100" v="1517" actId="26606"/>
          <ac:spMkLst>
            <pc:docMk/>
            <pc:sldMk cId="2480967019" sldId="283"/>
            <ac:spMk id="14" creationId="{2C6A2225-94AF-4BC4-98F4-77746E7B10A9}"/>
          </ac:spMkLst>
        </pc:spChg>
        <pc:spChg chg="del">
          <ac:chgData name="Anneke Vijfvinkel" userId="1864c32dac8a0a54" providerId="LiveId" clId="{F864E76C-AE7E-422F-8801-CD5366D59FF0}" dt="2021-05-04T08:16:04.100" v="1517" actId="26606"/>
          <ac:spMkLst>
            <pc:docMk/>
            <pc:sldMk cId="2480967019" sldId="283"/>
            <ac:spMk id="16" creationId="{648F5915-2CE1-4F74-88C5-D4366893D2DF}"/>
          </ac:spMkLst>
        </pc:spChg>
        <pc:spChg chg="add del">
          <ac:chgData name="Anneke Vijfvinkel" userId="1864c32dac8a0a54" providerId="LiveId" clId="{F864E76C-AE7E-422F-8801-CD5366D59FF0}" dt="2021-05-04T08:17:51.641" v="1521" actId="26606"/>
          <ac:spMkLst>
            <pc:docMk/>
            <pc:sldMk cId="2480967019" sldId="283"/>
            <ac:spMk id="21" creationId="{2C6A2225-94AF-4BC4-98F4-77746E7B10A9}"/>
          </ac:spMkLst>
        </pc:spChg>
        <pc:spChg chg="add del">
          <ac:chgData name="Anneke Vijfvinkel" userId="1864c32dac8a0a54" providerId="LiveId" clId="{F864E76C-AE7E-422F-8801-CD5366D59FF0}" dt="2021-05-04T08:17:51.641" v="1521" actId="26606"/>
          <ac:spMkLst>
            <pc:docMk/>
            <pc:sldMk cId="2480967019" sldId="283"/>
            <ac:spMk id="23" creationId="{648F5915-2CE1-4F74-88C5-D4366893D2DF}"/>
          </ac:spMkLst>
        </pc:spChg>
        <pc:spChg chg="add del">
          <ac:chgData name="Anneke Vijfvinkel" userId="1864c32dac8a0a54" providerId="LiveId" clId="{F864E76C-AE7E-422F-8801-CD5366D59FF0}" dt="2021-05-04T08:19:39.305" v="1536" actId="26606"/>
          <ac:spMkLst>
            <pc:docMk/>
            <pc:sldMk cId="2480967019" sldId="283"/>
            <ac:spMk id="28" creationId="{231BF440-39FA-4087-84CC-2EEC0BBDAF29}"/>
          </ac:spMkLst>
        </pc:spChg>
        <pc:spChg chg="add del">
          <ac:chgData name="Anneke Vijfvinkel" userId="1864c32dac8a0a54" providerId="LiveId" clId="{F864E76C-AE7E-422F-8801-CD5366D59FF0}" dt="2021-05-04T08:19:39.305" v="1536" actId="26606"/>
          <ac:spMkLst>
            <pc:docMk/>
            <pc:sldMk cId="2480967019" sldId="283"/>
            <ac:spMk id="30" creationId="{F04E4CBA-303B-48BD-8451-C2701CB0EEBF}"/>
          </ac:spMkLst>
        </pc:spChg>
        <pc:spChg chg="add del">
          <ac:chgData name="Anneke Vijfvinkel" userId="1864c32dac8a0a54" providerId="LiveId" clId="{F864E76C-AE7E-422F-8801-CD5366D59FF0}" dt="2021-05-04T08:19:39.305" v="1536" actId="26606"/>
          <ac:spMkLst>
            <pc:docMk/>
            <pc:sldMk cId="2480967019" sldId="283"/>
            <ac:spMk id="32" creationId="{F6CA58B3-AFCC-4A40-9882-50D5080879B0}"/>
          </ac:spMkLst>
        </pc:spChg>
        <pc:spChg chg="add del">
          <ac:chgData name="Anneke Vijfvinkel" userId="1864c32dac8a0a54" providerId="LiveId" clId="{F864E76C-AE7E-422F-8801-CD5366D59FF0}" dt="2021-05-04T08:19:39.305" v="1536" actId="26606"/>
          <ac:spMkLst>
            <pc:docMk/>
            <pc:sldMk cId="2480967019" sldId="283"/>
            <ac:spMk id="34" creationId="{75C56826-D4E5-42ED-8529-079651CB3005}"/>
          </ac:spMkLst>
        </pc:spChg>
        <pc:spChg chg="add del">
          <ac:chgData name="Anneke Vijfvinkel" userId="1864c32dac8a0a54" providerId="LiveId" clId="{F864E76C-AE7E-422F-8801-CD5366D59FF0}" dt="2021-05-04T08:19:39.305" v="1536" actId="26606"/>
          <ac:spMkLst>
            <pc:docMk/>
            <pc:sldMk cId="2480967019" sldId="283"/>
            <ac:spMk id="36" creationId="{82095FCE-EF05-4443-B97A-85DEE3A5CA17}"/>
          </ac:spMkLst>
        </pc:spChg>
        <pc:spChg chg="add del">
          <ac:chgData name="Anneke Vijfvinkel" userId="1864c32dac8a0a54" providerId="LiveId" clId="{F864E76C-AE7E-422F-8801-CD5366D59FF0}" dt="2021-05-04T08:19:39.305" v="1536" actId="26606"/>
          <ac:spMkLst>
            <pc:docMk/>
            <pc:sldMk cId="2480967019" sldId="283"/>
            <ac:spMk id="38" creationId="{CA00AE6B-AA30-4CF8-BA6F-339B780AD76C}"/>
          </ac:spMkLst>
        </pc:spChg>
        <pc:spChg chg="add">
          <ac:chgData name="Anneke Vijfvinkel" userId="1864c32dac8a0a54" providerId="LiveId" clId="{F864E76C-AE7E-422F-8801-CD5366D59FF0}" dt="2021-05-04T08:19:39.305" v="1536" actId="26606"/>
          <ac:spMkLst>
            <pc:docMk/>
            <pc:sldMk cId="2480967019" sldId="283"/>
            <ac:spMk id="43" creationId="{231BF440-39FA-4087-84CC-2EEC0BBDAF29}"/>
          </ac:spMkLst>
        </pc:spChg>
        <pc:spChg chg="add">
          <ac:chgData name="Anneke Vijfvinkel" userId="1864c32dac8a0a54" providerId="LiveId" clId="{F864E76C-AE7E-422F-8801-CD5366D59FF0}" dt="2021-05-04T08:19:39.305" v="1536" actId="26606"/>
          <ac:spMkLst>
            <pc:docMk/>
            <pc:sldMk cId="2480967019" sldId="283"/>
            <ac:spMk id="45" creationId="{F04E4CBA-303B-48BD-8451-C2701CB0EEBF}"/>
          </ac:spMkLst>
        </pc:spChg>
        <pc:spChg chg="add">
          <ac:chgData name="Anneke Vijfvinkel" userId="1864c32dac8a0a54" providerId="LiveId" clId="{F864E76C-AE7E-422F-8801-CD5366D59FF0}" dt="2021-05-04T08:19:39.305" v="1536" actId="26606"/>
          <ac:spMkLst>
            <pc:docMk/>
            <pc:sldMk cId="2480967019" sldId="283"/>
            <ac:spMk id="47" creationId="{F6CA58B3-AFCC-4A40-9882-50D5080879B0}"/>
          </ac:spMkLst>
        </pc:spChg>
        <pc:spChg chg="add">
          <ac:chgData name="Anneke Vijfvinkel" userId="1864c32dac8a0a54" providerId="LiveId" clId="{F864E76C-AE7E-422F-8801-CD5366D59FF0}" dt="2021-05-04T08:19:39.305" v="1536" actId="26606"/>
          <ac:spMkLst>
            <pc:docMk/>
            <pc:sldMk cId="2480967019" sldId="283"/>
            <ac:spMk id="49" creationId="{75C56826-D4E5-42ED-8529-079651CB3005}"/>
          </ac:spMkLst>
        </pc:spChg>
        <pc:spChg chg="add">
          <ac:chgData name="Anneke Vijfvinkel" userId="1864c32dac8a0a54" providerId="LiveId" clId="{F864E76C-AE7E-422F-8801-CD5366D59FF0}" dt="2021-05-04T08:19:39.305" v="1536" actId="26606"/>
          <ac:spMkLst>
            <pc:docMk/>
            <pc:sldMk cId="2480967019" sldId="283"/>
            <ac:spMk id="51" creationId="{82095FCE-EF05-4443-B97A-85DEE3A5CA17}"/>
          </ac:spMkLst>
        </pc:spChg>
        <pc:spChg chg="add">
          <ac:chgData name="Anneke Vijfvinkel" userId="1864c32dac8a0a54" providerId="LiveId" clId="{F864E76C-AE7E-422F-8801-CD5366D59FF0}" dt="2021-05-04T08:19:39.305" v="1536" actId="26606"/>
          <ac:spMkLst>
            <pc:docMk/>
            <pc:sldMk cId="2480967019" sldId="283"/>
            <ac:spMk id="53" creationId="{CA00AE6B-AA30-4CF8-BA6F-339B780AD76C}"/>
          </ac:spMkLst>
        </pc:spChg>
        <pc:picChg chg="del mod ord">
          <ac:chgData name="Anneke Vijfvinkel" userId="1864c32dac8a0a54" providerId="LiveId" clId="{F864E76C-AE7E-422F-8801-CD5366D59FF0}" dt="2021-05-04T08:17:35.491" v="1518" actId="478"/>
          <ac:picMkLst>
            <pc:docMk/>
            <pc:sldMk cId="2480967019" sldId="283"/>
            <ac:picMk id="4" creationId="{1E5EE0E8-E695-4843-8C6B-B18B1A2E5029}"/>
          </ac:picMkLst>
        </pc:picChg>
        <pc:picChg chg="add del">
          <ac:chgData name="Anneke Vijfvinkel" userId="1864c32dac8a0a54" providerId="LiveId" clId="{F864E76C-AE7E-422F-8801-CD5366D59FF0}" dt="2021-05-04T08:09:49.001" v="1308" actId="478"/>
          <ac:picMkLst>
            <pc:docMk/>
            <pc:sldMk cId="2480967019" sldId="283"/>
            <ac:picMk id="5" creationId="{662E318B-F03F-4F1C-9CB4-3A5D0628756B}"/>
          </ac:picMkLst>
        </pc:picChg>
        <pc:picChg chg="del">
          <ac:chgData name="Anneke Vijfvinkel" userId="1864c32dac8a0a54" providerId="LiveId" clId="{F864E76C-AE7E-422F-8801-CD5366D59FF0}" dt="2021-05-04T08:15:57.927" v="1514" actId="478"/>
          <ac:picMkLst>
            <pc:docMk/>
            <pc:sldMk cId="2480967019" sldId="283"/>
            <ac:picMk id="6" creationId="{6361C58F-86FC-40DE-8F6A-EC6F1FE0F6B1}"/>
          </ac:picMkLst>
        </pc:picChg>
        <pc:picChg chg="add del mod ord">
          <ac:chgData name="Anneke Vijfvinkel" userId="1864c32dac8a0a54" providerId="LiveId" clId="{F864E76C-AE7E-422F-8801-CD5366D59FF0}" dt="2021-05-04T08:19:17.057" v="1533" actId="478"/>
          <ac:picMkLst>
            <pc:docMk/>
            <pc:sldMk cId="2480967019" sldId="283"/>
            <ac:picMk id="7" creationId="{196F572D-9D4E-4286-9DCC-AFC2A22CAEA1}"/>
          </ac:picMkLst>
        </pc:picChg>
        <pc:picChg chg="add mod ord">
          <ac:chgData name="Anneke Vijfvinkel" userId="1864c32dac8a0a54" providerId="LiveId" clId="{F864E76C-AE7E-422F-8801-CD5366D59FF0}" dt="2021-05-04T08:19:39.305" v="1536" actId="26606"/>
          <ac:picMkLst>
            <pc:docMk/>
            <pc:sldMk cId="2480967019" sldId="283"/>
            <ac:picMk id="8" creationId="{3B9FA4DC-3368-4DA4-899E-99F855E29749}"/>
          </ac:picMkLst>
        </pc:picChg>
        <pc:picChg chg="add mod ord">
          <ac:chgData name="Anneke Vijfvinkel" userId="1864c32dac8a0a54" providerId="LiveId" clId="{F864E76C-AE7E-422F-8801-CD5366D59FF0}" dt="2021-05-04T08:19:39.305" v="1536" actId="26606"/>
          <ac:picMkLst>
            <pc:docMk/>
            <pc:sldMk cId="2480967019" sldId="283"/>
            <ac:picMk id="9" creationId="{B8BC07AB-6B62-40E3-8009-82594041E477}"/>
          </ac:picMkLst>
        </pc:picChg>
      </pc:sldChg>
      <pc:sldChg chg="del">
        <pc:chgData name="Anneke Vijfvinkel" userId="1864c32dac8a0a54" providerId="LiveId" clId="{F864E76C-AE7E-422F-8801-CD5366D59FF0}" dt="2021-05-04T08:32:07.679" v="2007" actId="47"/>
        <pc:sldMkLst>
          <pc:docMk/>
          <pc:sldMk cId="406589483" sldId="284"/>
        </pc:sldMkLst>
      </pc:sldChg>
      <pc:sldChg chg="del">
        <pc:chgData name="Anneke Vijfvinkel" userId="1864c32dac8a0a54" providerId="LiveId" clId="{F864E76C-AE7E-422F-8801-CD5366D59FF0}" dt="2021-05-02T13:12:07.033" v="147" actId="47"/>
        <pc:sldMkLst>
          <pc:docMk/>
          <pc:sldMk cId="2039977129" sldId="286"/>
        </pc:sldMkLst>
      </pc:sldChg>
      <pc:sldChg chg="addSp delSp modSp mod ord setBg">
        <pc:chgData name="Anneke Vijfvinkel" userId="1864c32dac8a0a54" providerId="LiveId" clId="{F864E76C-AE7E-422F-8801-CD5366D59FF0}" dt="2021-05-10T17:34:47.690" v="2419" actId="313"/>
        <pc:sldMkLst>
          <pc:docMk/>
          <pc:sldMk cId="552960514" sldId="287"/>
        </pc:sldMkLst>
        <pc:spChg chg="mod ord">
          <ac:chgData name="Anneke Vijfvinkel" userId="1864c32dac8a0a54" providerId="LiveId" clId="{F864E76C-AE7E-422F-8801-CD5366D59FF0}" dt="2021-05-10T17:34:47.690" v="2419" actId="313"/>
          <ac:spMkLst>
            <pc:docMk/>
            <pc:sldMk cId="552960514" sldId="287"/>
            <ac:spMk id="2" creationId="{A46BA60A-A25A-4135-A617-366F52558BA3}"/>
          </ac:spMkLst>
        </pc:spChg>
        <pc:spChg chg="del">
          <ac:chgData name="Anneke Vijfvinkel" userId="1864c32dac8a0a54" providerId="LiveId" clId="{F864E76C-AE7E-422F-8801-CD5366D59FF0}" dt="2021-05-02T13:42:25.293" v="360"/>
          <ac:spMkLst>
            <pc:docMk/>
            <pc:sldMk cId="552960514" sldId="287"/>
            <ac:spMk id="3" creationId="{196DBC5D-DF10-42E6-8279-FF01E630C273}"/>
          </ac:spMkLst>
        </pc:spChg>
        <pc:spChg chg="add del">
          <ac:chgData name="Anneke Vijfvinkel" userId="1864c32dac8a0a54" providerId="LiveId" clId="{F864E76C-AE7E-422F-8801-CD5366D59FF0}" dt="2021-05-02T13:43:35.507" v="372" actId="26606"/>
          <ac:spMkLst>
            <pc:docMk/>
            <pc:sldMk cId="552960514" sldId="287"/>
            <ac:spMk id="11" creationId="{82026178-516B-4E76-8F8B-D2A7865AD458}"/>
          </ac:spMkLst>
        </pc:spChg>
        <pc:spChg chg="add del">
          <ac:chgData name="Anneke Vijfvinkel" userId="1864c32dac8a0a54" providerId="LiveId" clId="{F864E76C-AE7E-422F-8801-CD5366D59FF0}" dt="2021-05-02T13:43:30.252" v="370" actId="26606"/>
          <ac:spMkLst>
            <pc:docMk/>
            <pc:sldMk cId="552960514" sldId="287"/>
            <ac:spMk id="12" creationId="{B497CCB5-5FC2-473C-AFCC-2430CEF1DF71}"/>
          </ac:spMkLst>
        </pc:spChg>
        <pc:spChg chg="add del">
          <ac:chgData name="Anneke Vijfvinkel" userId="1864c32dac8a0a54" providerId="LiveId" clId="{F864E76C-AE7E-422F-8801-CD5366D59FF0}" dt="2021-05-02T13:43:30.252" v="370" actId="26606"/>
          <ac:spMkLst>
            <pc:docMk/>
            <pc:sldMk cId="552960514" sldId="287"/>
            <ac:spMk id="14" creationId="{599C8C75-BFDF-44E7-A028-EEB5EDD58817}"/>
          </ac:spMkLst>
        </pc:spChg>
        <pc:spChg chg="add del">
          <ac:chgData name="Anneke Vijfvinkel" userId="1864c32dac8a0a54" providerId="LiveId" clId="{F864E76C-AE7E-422F-8801-CD5366D59FF0}" dt="2021-05-02T13:43:35.507" v="372" actId="26606"/>
          <ac:spMkLst>
            <pc:docMk/>
            <pc:sldMk cId="552960514" sldId="287"/>
            <ac:spMk id="16" creationId="{2F36CA75-CFBF-4844-B719-8FE9EBADA9AF}"/>
          </ac:spMkLst>
        </pc:spChg>
        <pc:spChg chg="add del">
          <ac:chgData name="Anneke Vijfvinkel" userId="1864c32dac8a0a54" providerId="LiveId" clId="{F864E76C-AE7E-422F-8801-CD5366D59FF0}" dt="2021-05-02T13:43:35.507" v="372" actId="26606"/>
          <ac:spMkLst>
            <pc:docMk/>
            <pc:sldMk cId="552960514" sldId="287"/>
            <ac:spMk id="17" creationId="{0D7B6173-1D58-48E2-83CF-37350F315F75}"/>
          </ac:spMkLst>
        </pc:spChg>
        <pc:spChg chg="add del">
          <ac:chgData name="Anneke Vijfvinkel" userId="1864c32dac8a0a54" providerId="LiveId" clId="{F864E76C-AE7E-422F-8801-CD5366D59FF0}" dt="2021-05-02T13:43:35.507" v="372" actId="26606"/>
          <ac:spMkLst>
            <pc:docMk/>
            <pc:sldMk cId="552960514" sldId="287"/>
            <ac:spMk id="18" creationId="{3D4A84B9-E564-4DD0-97F8-DBF1C460C28A}"/>
          </ac:spMkLst>
        </pc:spChg>
        <pc:spChg chg="add del">
          <ac:chgData name="Anneke Vijfvinkel" userId="1864c32dac8a0a54" providerId="LiveId" clId="{F864E76C-AE7E-422F-8801-CD5366D59FF0}" dt="2021-05-02T13:43:35.507" v="372" actId="26606"/>
          <ac:spMkLst>
            <pc:docMk/>
            <pc:sldMk cId="552960514" sldId="287"/>
            <ac:spMk id="22" creationId="{102382E0-0A09-46AE-B955-B911CAFE7F00}"/>
          </ac:spMkLst>
        </pc:spChg>
        <pc:spChg chg="add del">
          <ac:chgData name="Anneke Vijfvinkel" userId="1864c32dac8a0a54" providerId="LiveId" clId="{F864E76C-AE7E-422F-8801-CD5366D59FF0}" dt="2021-05-02T13:43:35.507" v="372" actId="26606"/>
          <ac:spMkLst>
            <pc:docMk/>
            <pc:sldMk cId="552960514" sldId="287"/>
            <ac:spMk id="24" creationId="{7DE75D4A-0965-4973-BE75-DECCAC9A9614}"/>
          </ac:spMkLst>
        </pc:spChg>
        <pc:spChg chg="add">
          <ac:chgData name="Anneke Vijfvinkel" userId="1864c32dac8a0a54" providerId="LiveId" clId="{F864E76C-AE7E-422F-8801-CD5366D59FF0}" dt="2021-05-02T13:43:35.522" v="373" actId="26606"/>
          <ac:spMkLst>
            <pc:docMk/>
            <pc:sldMk cId="552960514" sldId="287"/>
            <ac:spMk id="26" creationId="{928F64C6-FE22-4FC1-A763-DFCC514811BD}"/>
          </ac:spMkLst>
        </pc:spChg>
        <pc:picChg chg="add mod ord">
          <ac:chgData name="Anneke Vijfvinkel" userId="1864c32dac8a0a54" providerId="LiveId" clId="{F864E76C-AE7E-422F-8801-CD5366D59FF0}" dt="2021-05-02T13:43:42.809" v="376" actId="27614"/>
          <ac:picMkLst>
            <pc:docMk/>
            <pc:sldMk cId="552960514" sldId="287"/>
            <ac:picMk id="4" creationId="{33720C8E-A183-4F58-9A89-49D2367AF982}"/>
          </ac:picMkLst>
        </pc:picChg>
        <pc:picChg chg="add mod ord">
          <ac:chgData name="Anneke Vijfvinkel" userId="1864c32dac8a0a54" providerId="LiveId" clId="{F864E76C-AE7E-422F-8801-CD5366D59FF0}" dt="2021-05-02T13:43:43.387" v="379" actId="27614"/>
          <ac:picMkLst>
            <pc:docMk/>
            <pc:sldMk cId="552960514" sldId="287"/>
            <ac:picMk id="5" creationId="{59AFE4E3-6DAA-4523-8766-8EA72D22AB7D}"/>
          </ac:picMkLst>
        </pc:picChg>
        <pc:picChg chg="add mod">
          <ac:chgData name="Anneke Vijfvinkel" userId="1864c32dac8a0a54" providerId="LiveId" clId="{F864E76C-AE7E-422F-8801-CD5366D59FF0}" dt="2021-05-02T13:43:43.072" v="378" actId="27614"/>
          <ac:picMkLst>
            <pc:docMk/>
            <pc:sldMk cId="552960514" sldId="287"/>
            <ac:picMk id="6" creationId="{C2FF3CA3-499A-4B4E-B7B5-4BA6D735122D}"/>
          </ac:picMkLst>
        </pc:picChg>
        <pc:picChg chg="add mod ord">
          <ac:chgData name="Anneke Vijfvinkel" userId="1864c32dac8a0a54" providerId="LiveId" clId="{F864E76C-AE7E-422F-8801-CD5366D59FF0}" dt="2021-05-02T13:43:42.909" v="377" actId="27614"/>
          <ac:picMkLst>
            <pc:docMk/>
            <pc:sldMk cId="552960514" sldId="287"/>
            <ac:picMk id="7" creationId="{45445A53-936A-4768-8031-2055DB6A462C}"/>
          </ac:picMkLst>
        </pc:picChg>
        <pc:picChg chg="add del">
          <ac:chgData name="Anneke Vijfvinkel" userId="1864c32dac8a0a54" providerId="LiveId" clId="{F864E76C-AE7E-422F-8801-CD5366D59FF0}" dt="2021-05-02T13:43:35.507" v="372" actId="26606"/>
          <ac:picMkLst>
            <pc:docMk/>
            <pc:sldMk cId="552960514" sldId="287"/>
            <ac:picMk id="20" creationId="{4A599609-F5C2-4A0B-A992-913F814A631A}"/>
          </ac:picMkLst>
        </pc:picChg>
        <pc:cxnChg chg="add">
          <ac:chgData name="Anneke Vijfvinkel" userId="1864c32dac8a0a54" providerId="LiveId" clId="{F864E76C-AE7E-422F-8801-CD5366D59FF0}" dt="2021-05-02T13:43:35.522" v="373" actId="26606"/>
          <ac:cxnSpMkLst>
            <pc:docMk/>
            <pc:sldMk cId="552960514" sldId="287"/>
            <ac:cxnSpMk id="27" creationId="{5C34627B-48E6-4F4D-B843-97717A86B490}"/>
          </ac:cxnSpMkLst>
        </pc:cxnChg>
      </pc:sldChg>
      <pc:sldChg chg="del">
        <pc:chgData name="Anneke Vijfvinkel" userId="1864c32dac8a0a54" providerId="LiveId" clId="{F864E76C-AE7E-422F-8801-CD5366D59FF0}" dt="2021-05-02T13:47:46.446" v="684" actId="47"/>
        <pc:sldMkLst>
          <pc:docMk/>
          <pc:sldMk cId="3860594804" sldId="288"/>
        </pc:sldMkLst>
      </pc:sldChg>
      <pc:sldChg chg="addSp delSp modSp mod">
        <pc:chgData name="Anneke Vijfvinkel" userId="1864c32dac8a0a54" providerId="LiveId" clId="{F864E76C-AE7E-422F-8801-CD5366D59FF0}" dt="2021-05-04T09:14:53.374" v="2347" actId="20577"/>
        <pc:sldMkLst>
          <pc:docMk/>
          <pc:sldMk cId="1290351902" sldId="289"/>
        </pc:sldMkLst>
        <pc:spChg chg="mod">
          <ac:chgData name="Anneke Vijfvinkel" userId="1864c32dac8a0a54" providerId="LiveId" clId="{F864E76C-AE7E-422F-8801-CD5366D59FF0}" dt="2021-05-02T13:08:17.113" v="127" actId="26606"/>
          <ac:spMkLst>
            <pc:docMk/>
            <pc:sldMk cId="1290351902" sldId="289"/>
            <ac:spMk id="2" creationId="{6B567FF6-5590-42A1-9BD6-3CDB880AC6F8}"/>
          </ac:spMkLst>
        </pc:spChg>
        <pc:spChg chg="mod">
          <ac:chgData name="Anneke Vijfvinkel" userId="1864c32dac8a0a54" providerId="LiveId" clId="{F864E76C-AE7E-422F-8801-CD5366D59FF0}" dt="2021-05-04T09:14:53.374" v="2347" actId="20577"/>
          <ac:spMkLst>
            <pc:docMk/>
            <pc:sldMk cId="1290351902" sldId="289"/>
            <ac:spMk id="3" creationId="{4DFDF160-6016-4175-BEC2-D3BE899F9DD3}"/>
          </ac:spMkLst>
        </pc:spChg>
        <pc:spChg chg="add del">
          <ac:chgData name="Anneke Vijfvinkel" userId="1864c32dac8a0a54" providerId="LiveId" clId="{F864E76C-AE7E-422F-8801-CD5366D59FF0}" dt="2021-05-02T13:08:17.113" v="127" actId="26606"/>
          <ac:spMkLst>
            <pc:docMk/>
            <pc:sldMk cId="1290351902" sldId="289"/>
            <ac:spMk id="8" creationId="{3B854194-185D-494D-905C-7C7CB2E30F6E}"/>
          </ac:spMkLst>
        </pc:spChg>
        <pc:spChg chg="add del">
          <ac:chgData name="Anneke Vijfvinkel" userId="1864c32dac8a0a54" providerId="LiveId" clId="{F864E76C-AE7E-422F-8801-CD5366D59FF0}" dt="2021-05-02T13:08:17.113" v="127" actId="26606"/>
          <ac:spMkLst>
            <pc:docMk/>
            <pc:sldMk cId="1290351902" sldId="289"/>
            <ac:spMk id="10" creationId="{B4F5FA0D-0104-4987-8241-EFF7C85B88DE}"/>
          </ac:spMkLst>
        </pc:spChg>
        <pc:spChg chg="add del">
          <ac:chgData name="Anneke Vijfvinkel" userId="1864c32dac8a0a54" providerId="LiveId" clId="{F864E76C-AE7E-422F-8801-CD5366D59FF0}" dt="2021-05-02T13:08:17.113" v="127" actId="26606"/>
          <ac:spMkLst>
            <pc:docMk/>
            <pc:sldMk cId="1290351902" sldId="289"/>
            <ac:spMk id="17" creationId="{889C5E17-24D0-4696-A3C5-A2261FB455FA}"/>
          </ac:spMkLst>
        </pc:spChg>
        <pc:spChg chg="add del">
          <ac:chgData name="Anneke Vijfvinkel" userId="1864c32dac8a0a54" providerId="LiveId" clId="{F864E76C-AE7E-422F-8801-CD5366D59FF0}" dt="2021-05-02T13:08:17.113" v="127" actId="26606"/>
          <ac:spMkLst>
            <pc:docMk/>
            <pc:sldMk cId="1290351902" sldId="289"/>
            <ac:spMk id="19" creationId="{6929B58F-2358-44CC-ACE5-EF1BD3C6C824}"/>
          </ac:spMkLst>
        </pc:spChg>
        <pc:grpChg chg="add del">
          <ac:chgData name="Anneke Vijfvinkel" userId="1864c32dac8a0a54" providerId="LiveId" clId="{F864E76C-AE7E-422F-8801-CD5366D59FF0}" dt="2021-05-02T13:08:17.113" v="127" actId="26606"/>
          <ac:grpSpMkLst>
            <pc:docMk/>
            <pc:sldMk cId="1290351902" sldId="289"/>
            <ac:grpSpMk id="21" creationId="{09DA5303-A1AF-4830-806C-51FCD96188B7}"/>
          </ac:grpSpMkLst>
        </pc:grpChg>
        <pc:picChg chg="add del">
          <ac:chgData name="Anneke Vijfvinkel" userId="1864c32dac8a0a54" providerId="LiveId" clId="{F864E76C-AE7E-422F-8801-CD5366D59FF0}" dt="2021-05-02T13:08:17.113" v="127" actId="26606"/>
          <ac:picMkLst>
            <pc:docMk/>
            <pc:sldMk cId="1290351902" sldId="289"/>
            <ac:picMk id="12" creationId="{2897127E-6CEF-446C-BE87-93B7C46E49D1}"/>
          </ac:picMkLst>
        </pc:picChg>
      </pc:sldChg>
      <pc:sldChg chg="addSp delSp modSp mod">
        <pc:chgData name="Anneke Vijfvinkel" userId="1864c32dac8a0a54" providerId="LiveId" clId="{F864E76C-AE7E-422F-8801-CD5366D59FF0}" dt="2021-05-10T17:33:22.928" v="2390" actId="20577"/>
        <pc:sldMkLst>
          <pc:docMk/>
          <pc:sldMk cId="3684270766" sldId="290"/>
        </pc:sldMkLst>
        <pc:spChg chg="mod">
          <ac:chgData name="Anneke Vijfvinkel" userId="1864c32dac8a0a54" providerId="LiveId" clId="{F864E76C-AE7E-422F-8801-CD5366D59FF0}" dt="2021-05-02T13:26:40.380" v="170" actId="26606"/>
          <ac:spMkLst>
            <pc:docMk/>
            <pc:sldMk cId="3684270766" sldId="290"/>
            <ac:spMk id="2" creationId="{41F4AE7A-13D3-4504-99F5-FE590ED4C59D}"/>
          </ac:spMkLst>
        </pc:spChg>
        <pc:spChg chg="mod ord">
          <ac:chgData name="Anneke Vijfvinkel" userId="1864c32dac8a0a54" providerId="LiveId" clId="{F864E76C-AE7E-422F-8801-CD5366D59FF0}" dt="2021-05-10T17:33:22.928" v="2390" actId="20577"/>
          <ac:spMkLst>
            <pc:docMk/>
            <pc:sldMk cId="3684270766" sldId="290"/>
            <ac:spMk id="3" creationId="{24553B79-29CE-43BB-BBA6-2B115157B811}"/>
          </ac:spMkLst>
        </pc:spChg>
        <pc:spChg chg="del">
          <ac:chgData name="Anneke Vijfvinkel" userId="1864c32dac8a0a54" providerId="LiveId" clId="{F864E76C-AE7E-422F-8801-CD5366D59FF0}" dt="2021-05-02T13:26:40.380" v="170" actId="26606"/>
          <ac:spMkLst>
            <pc:docMk/>
            <pc:sldMk cId="3684270766" sldId="290"/>
            <ac:spMk id="8" creationId="{4351DFE5-F63D-4BE0-BDA9-E3EB88F01AA5}"/>
          </ac:spMkLst>
        </pc:spChg>
        <pc:spChg chg="add">
          <ac:chgData name="Anneke Vijfvinkel" userId="1864c32dac8a0a54" providerId="LiveId" clId="{F864E76C-AE7E-422F-8801-CD5366D59FF0}" dt="2021-05-02T13:26:40.380" v="170" actId="26606"/>
          <ac:spMkLst>
            <pc:docMk/>
            <pc:sldMk cId="3684270766" sldId="290"/>
            <ac:spMk id="15" creationId="{F56F5174-31D9-4DBB-AAB7-A1FD7BDB1352}"/>
          </ac:spMkLst>
        </pc:spChg>
        <pc:spChg chg="add">
          <ac:chgData name="Anneke Vijfvinkel" userId="1864c32dac8a0a54" providerId="LiveId" clId="{F864E76C-AE7E-422F-8801-CD5366D59FF0}" dt="2021-05-02T13:26:40.380" v="170" actId="26606"/>
          <ac:spMkLst>
            <pc:docMk/>
            <pc:sldMk cId="3684270766" sldId="290"/>
            <ac:spMk id="19" creationId="{F9A95BEE-6BB1-4A28-A8E6-A34B2E42EF87}"/>
          </ac:spMkLst>
        </pc:spChg>
        <pc:picChg chg="add mod">
          <ac:chgData name="Anneke Vijfvinkel" userId="1864c32dac8a0a54" providerId="LiveId" clId="{F864E76C-AE7E-422F-8801-CD5366D59FF0}" dt="2021-05-02T13:26:40.380" v="170" actId="26606"/>
          <ac:picMkLst>
            <pc:docMk/>
            <pc:sldMk cId="3684270766" sldId="290"/>
            <ac:picMk id="4" creationId="{84807616-3381-47EE-8133-A89C3E340CA5}"/>
          </ac:picMkLst>
        </pc:picChg>
        <pc:picChg chg="del">
          <ac:chgData name="Anneke Vijfvinkel" userId="1864c32dac8a0a54" providerId="LiveId" clId="{F864E76C-AE7E-422F-8801-CD5366D59FF0}" dt="2021-05-02T13:26:40.380" v="170" actId="26606"/>
          <ac:picMkLst>
            <pc:docMk/>
            <pc:sldMk cId="3684270766" sldId="290"/>
            <ac:picMk id="10" creationId="{3AA16612-ACD2-4A16-8F2B-4514FD6BF28F}"/>
          </ac:picMkLst>
        </pc:picChg>
        <pc:picChg chg="add">
          <ac:chgData name="Anneke Vijfvinkel" userId="1864c32dac8a0a54" providerId="LiveId" clId="{F864E76C-AE7E-422F-8801-CD5366D59FF0}" dt="2021-05-02T13:26:40.380" v="170" actId="26606"/>
          <ac:picMkLst>
            <pc:docMk/>
            <pc:sldMk cId="3684270766" sldId="290"/>
            <ac:picMk id="17" creationId="{AE113210-7872-481A-ADE6-3A05CCAF5EB2}"/>
          </ac:picMkLst>
        </pc:picChg>
      </pc:sldChg>
      <pc:sldChg chg="addSp delSp modSp mod setBg">
        <pc:chgData name="Anneke Vijfvinkel" userId="1864c32dac8a0a54" providerId="LiveId" clId="{F864E76C-AE7E-422F-8801-CD5366D59FF0}" dt="2021-05-10T17:34:30.171" v="2417" actId="20577"/>
        <pc:sldMkLst>
          <pc:docMk/>
          <pc:sldMk cId="1927597068" sldId="291"/>
        </pc:sldMkLst>
        <pc:spChg chg="mod">
          <ac:chgData name="Anneke Vijfvinkel" userId="1864c32dac8a0a54" providerId="LiveId" clId="{F864E76C-AE7E-422F-8801-CD5366D59FF0}" dt="2021-05-10T17:34:30.171" v="2417" actId="20577"/>
          <ac:spMkLst>
            <pc:docMk/>
            <pc:sldMk cId="1927597068" sldId="291"/>
            <ac:spMk id="2" creationId="{619AD0B5-5081-4684-9316-496E7A1E4919}"/>
          </ac:spMkLst>
        </pc:spChg>
        <pc:spChg chg="del">
          <ac:chgData name="Anneke Vijfvinkel" userId="1864c32dac8a0a54" providerId="LiveId" clId="{F864E76C-AE7E-422F-8801-CD5366D59FF0}" dt="2021-05-02T13:06:01.869" v="1" actId="26606"/>
          <ac:spMkLst>
            <pc:docMk/>
            <pc:sldMk cId="1927597068" sldId="291"/>
            <ac:spMk id="3" creationId="{311EC381-11B5-4860-B98E-65622E45212A}"/>
          </ac:spMkLst>
        </pc:spChg>
        <pc:spChg chg="add del">
          <ac:chgData name="Anneke Vijfvinkel" userId="1864c32dac8a0a54" providerId="LiveId" clId="{F864E76C-AE7E-422F-8801-CD5366D59FF0}" dt="2021-05-02T13:10:08.156" v="137" actId="26606"/>
          <ac:spMkLst>
            <pc:docMk/>
            <pc:sldMk cId="1927597068" sldId="291"/>
            <ac:spMk id="8" creationId="{A8DB9CD9-59B1-4D73-BC4C-98796A48EF9B}"/>
          </ac:spMkLst>
        </pc:spChg>
        <pc:spChg chg="add del">
          <ac:chgData name="Anneke Vijfvinkel" userId="1864c32dac8a0a54" providerId="LiveId" clId="{F864E76C-AE7E-422F-8801-CD5366D59FF0}" dt="2021-05-02T13:10:08.156" v="137" actId="26606"/>
          <ac:spMkLst>
            <pc:docMk/>
            <pc:sldMk cId="1927597068" sldId="291"/>
            <ac:spMk id="10" creationId="{8874A6A9-41FF-4E33-AFA8-F9F81436A59E}"/>
          </ac:spMkLst>
        </pc:spChg>
        <pc:spChg chg="add">
          <ac:chgData name="Anneke Vijfvinkel" userId="1864c32dac8a0a54" providerId="LiveId" clId="{F864E76C-AE7E-422F-8801-CD5366D59FF0}" dt="2021-05-02T13:10:08.156" v="137" actId="26606"/>
          <ac:spMkLst>
            <pc:docMk/>
            <pc:sldMk cId="1927597068" sldId="291"/>
            <ac:spMk id="24" creationId="{7F357D35-3E3E-4EC7-B3AE-C106ABB7DC68}"/>
          </ac:spMkLst>
        </pc:spChg>
        <pc:spChg chg="add">
          <ac:chgData name="Anneke Vijfvinkel" userId="1864c32dac8a0a54" providerId="LiveId" clId="{F864E76C-AE7E-422F-8801-CD5366D59FF0}" dt="2021-05-02T13:10:08.156" v="137" actId="26606"/>
          <ac:spMkLst>
            <pc:docMk/>
            <pc:sldMk cId="1927597068" sldId="291"/>
            <ac:spMk id="26" creationId="{9334D921-DCE6-4D92-987F-D98C93F1CBD7}"/>
          </ac:spMkLst>
        </pc:spChg>
        <pc:spChg chg="add">
          <ac:chgData name="Anneke Vijfvinkel" userId="1864c32dac8a0a54" providerId="LiveId" clId="{F864E76C-AE7E-422F-8801-CD5366D59FF0}" dt="2021-05-02T13:10:08.156" v="137" actId="26606"/>
          <ac:spMkLst>
            <pc:docMk/>
            <pc:sldMk cId="1927597068" sldId="291"/>
            <ac:spMk id="28" creationId="{DE4D942F-489D-4A7B-8983-942543481B69}"/>
          </ac:spMkLst>
        </pc:spChg>
        <pc:spChg chg="add">
          <ac:chgData name="Anneke Vijfvinkel" userId="1864c32dac8a0a54" providerId="LiveId" clId="{F864E76C-AE7E-422F-8801-CD5366D59FF0}" dt="2021-05-02T13:10:08.156" v="137" actId="26606"/>
          <ac:spMkLst>
            <pc:docMk/>
            <pc:sldMk cId="1927597068" sldId="291"/>
            <ac:spMk id="32" creationId="{593BD913-0EB6-48A4-B22A-6A4DE089854B}"/>
          </ac:spMkLst>
        </pc:spChg>
        <pc:grpChg chg="add del">
          <ac:chgData name="Anneke Vijfvinkel" userId="1864c32dac8a0a54" providerId="LiveId" clId="{F864E76C-AE7E-422F-8801-CD5366D59FF0}" dt="2021-05-02T13:10:08.156" v="137" actId="26606"/>
          <ac:grpSpMkLst>
            <pc:docMk/>
            <pc:sldMk cId="1927597068" sldId="291"/>
            <ac:grpSpMk id="12" creationId="{721D730E-1F97-4071-B143-B05E6D2599BC}"/>
          </ac:grpSpMkLst>
        </pc:grpChg>
        <pc:picChg chg="add del mod">
          <ac:chgData name="Anneke Vijfvinkel" userId="1864c32dac8a0a54" providerId="LiveId" clId="{F864E76C-AE7E-422F-8801-CD5366D59FF0}" dt="2021-05-02T13:09:45.889" v="134" actId="478"/>
          <ac:picMkLst>
            <pc:docMk/>
            <pc:sldMk cId="1927597068" sldId="291"/>
            <ac:picMk id="4" creationId="{A766A0FF-4C14-4CF0-BF6F-53A73F597439}"/>
          </ac:picMkLst>
        </pc:picChg>
        <pc:picChg chg="add mod">
          <ac:chgData name="Anneke Vijfvinkel" userId="1864c32dac8a0a54" providerId="LiveId" clId="{F864E76C-AE7E-422F-8801-CD5366D59FF0}" dt="2021-05-02T13:10:08.156" v="137" actId="26606"/>
          <ac:picMkLst>
            <pc:docMk/>
            <pc:sldMk cId="1927597068" sldId="291"/>
            <ac:picMk id="5" creationId="{20322E6A-6859-4158-BCA4-74C9D60F8233}"/>
          </ac:picMkLst>
        </pc:picChg>
        <pc:cxnChg chg="add">
          <ac:chgData name="Anneke Vijfvinkel" userId="1864c32dac8a0a54" providerId="LiveId" clId="{F864E76C-AE7E-422F-8801-CD5366D59FF0}" dt="2021-05-02T13:10:08.156" v="137" actId="26606"/>
          <ac:cxnSpMkLst>
            <pc:docMk/>
            <pc:sldMk cId="1927597068" sldId="291"/>
            <ac:cxnSpMk id="30" creationId="{E8F0F547-5526-40CC-8397-442101C26B40}"/>
          </ac:cxnSpMkLst>
        </pc:cxnChg>
      </pc:sldChg>
      <pc:sldChg chg="modSp new del mod">
        <pc:chgData name="Anneke Vijfvinkel" userId="1864c32dac8a0a54" providerId="LiveId" clId="{F864E76C-AE7E-422F-8801-CD5366D59FF0}" dt="2021-05-02T13:28:57.428" v="332" actId="47"/>
        <pc:sldMkLst>
          <pc:docMk/>
          <pc:sldMk cId="105778238" sldId="292"/>
        </pc:sldMkLst>
        <pc:spChg chg="mod">
          <ac:chgData name="Anneke Vijfvinkel" userId="1864c32dac8a0a54" providerId="LiveId" clId="{F864E76C-AE7E-422F-8801-CD5366D59FF0}" dt="2021-05-02T13:27:30.029" v="185" actId="27636"/>
          <ac:spMkLst>
            <pc:docMk/>
            <pc:sldMk cId="105778238" sldId="292"/>
            <ac:spMk id="3" creationId="{248DF7AB-7457-47CC-A625-7F8825EE7ECE}"/>
          </ac:spMkLst>
        </pc:spChg>
      </pc:sldChg>
      <pc:sldChg chg="addSp delSp modSp new mod setBg setClrOvrMap">
        <pc:chgData name="Anneke Vijfvinkel" userId="1864c32dac8a0a54" providerId="LiveId" clId="{F864E76C-AE7E-422F-8801-CD5366D59FF0}" dt="2021-05-04T07:41:17.660" v="739" actId="26606"/>
        <pc:sldMkLst>
          <pc:docMk/>
          <pc:sldMk cId="400591679" sldId="292"/>
        </pc:sldMkLst>
        <pc:spChg chg="mod">
          <ac:chgData name="Anneke Vijfvinkel" userId="1864c32dac8a0a54" providerId="LiveId" clId="{F864E76C-AE7E-422F-8801-CD5366D59FF0}" dt="2021-05-04T07:41:17.660" v="739" actId="26606"/>
          <ac:spMkLst>
            <pc:docMk/>
            <pc:sldMk cId="400591679" sldId="292"/>
            <ac:spMk id="2" creationId="{6480D1B3-C650-49D1-A8F4-E2A12DD74173}"/>
          </ac:spMkLst>
        </pc:spChg>
        <pc:spChg chg="mod ord">
          <ac:chgData name="Anneke Vijfvinkel" userId="1864c32dac8a0a54" providerId="LiveId" clId="{F864E76C-AE7E-422F-8801-CD5366D59FF0}" dt="2021-05-04T07:41:17.660" v="739" actId="26606"/>
          <ac:spMkLst>
            <pc:docMk/>
            <pc:sldMk cId="400591679" sldId="292"/>
            <ac:spMk id="3" creationId="{052A0F35-3E0D-47AC-A3BA-B0ECF010EFC0}"/>
          </ac:spMkLst>
        </pc:spChg>
        <pc:spChg chg="add del">
          <ac:chgData name="Anneke Vijfvinkel" userId="1864c32dac8a0a54" providerId="LiveId" clId="{F864E76C-AE7E-422F-8801-CD5366D59FF0}" dt="2021-05-04T07:40:14.876" v="711" actId="26606"/>
          <ac:spMkLst>
            <pc:docMk/>
            <pc:sldMk cId="400591679" sldId="292"/>
            <ac:spMk id="8" creationId="{2CB6C291-6CAF-46DF-ACFF-AADF0FD03F58}"/>
          </ac:spMkLst>
        </pc:spChg>
        <pc:spChg chg="add del">
          <ac:chgData name="Anneke Vijfvinkel" userId="1864c32dac8a0a54" providerId="LiveId" clId="{F864E76C-AE7E-422F-8801-CD5366D59FF0}" dt="2021-05-04T07:40:14.876" v="711" actId="26606"/>
          <ac:spMkLst>
            <pc:docMk/>
            <pc:sldMk cId="400591679" sldId="292"/>
            <ac:spMk id="12" creationId="{4735DC46-5663-471D-AADB-81E00E65BCC6}"/>
          </ac:spMkLst>
        </pc:spChg>
        <pc:spChg chg="add del">
          <ac:chgData name="Anneke Vijfvinkel" userId="1864c32dac8a0a54" providerId="LiveId" clId="{F864E76C-AE7E-422F-8801-CD5366D59FF0}" dt="2021-05-04T07:40:14.717" v="710" actId="26606"/>
          <ac:spMkLst>
            <pc:docMk/>
            <pc:sldMk cId="400591679" sldId="292"/>
            <ac:spMk id="17" creationId="{F56F5174-31D9-4DBB-AAB7-A1FD7BDB1352}"/>
          </ac:spMkLst>
        </pc:spChg>
        <pc:spChg chg="add del">
          <ac:chgData name="Anneke Vijfvinkel" userId="1864c32dac8a0a54" providerId="LiveId" clId="{F864E76C-AE7E-422F-8801-CD5366D59FF0}" dt="2021-05-04T07:40:14.717" v="710" actId="26606"/>
          <ac:spMkLst>
            <pc:docMk/>
            <pc:sldMk cId="400591679" sldId="292"/>
            <ac:spMk id="21" creationId="{F9A95BEE-6BB1-4A28-A8E6-A34B2E42EF87}"/>
          </ac:spMkLst>
        </pc:spChg>
        <pc:spChg chg="add">
          <ac:chgData name="Anneke Vijfvinkel" userId="1864c32dac8a0a54" providerId="LiveId" clId="{F864E76C-AE7E-422F-8801-CD5366D59FF0}" dt="2021-05-04T07:41:17.660" v="739" actId="26606"/>
          <ac:spMkLst>
            <pc:docMk/>
            <pc:sldMk cId="400591679" sldId="292"/>
            <ac:spMk id="28" creationId="{F56F5174-31D9-4DBB-AAB7-A1FD7BDB1352}"/>
          </ac:spMkLst>
        </pc:spChg>
        <pc:spChg chg="add">
          <ac:chgData name="Anneke Vijfvinkel" userId="1864c32dac8a0a54" providerId="LiveId" clId="{F864E76C-AE7E-422F-8801-CD5366D59FF0}" dt="2021-05-04T07:41:17.660" v="739" actId="26606"/>
          <ac:spMkLst>
            <pc:docMk/>
            <pc:sldMk cId="400591679" sldId="292"/>
            <ac:spMk id="32" creationId="{F9A95BEE-6BB1-4A28-A8E6-A34B2E42EF87}"/>
          </ac:spMkLst>
        </pc:spChg>
        <pc:picChg chg="add mod ord">
          <ac:chgData name="Anneke Vijfvinkel" userId="1864c32dac8a0a54" providerId="LiveId" clId="{F864E76C-AE7E-422F-8801-CD5366D59FF0}" dt="2021-05-04T07:41:17.660" v="739" actId="26606"/>
          <ac:picMkLst>
            <pc:docMk/>
            <pc:sldMk cId="400591679" sldId="292"/>
            <ac:picMk id="4" creationId="{4BF5304E-73AB-4AA8-9EB3-3F3FDA171CBA}"/>
          </ac:picMkLst>
        </pc:picChg>
        <pc:picChg chg="add del">
          <ac:chgData name="Anneke Vijfvinkel" userId="1864c32dac8a0a54" providerId="LiveId" clId="{F864E76C-AE7E-422F-8801-CD5366D59FF0}" dt="2021-05-04T07:40:14.876" v="711" actId="26606"/>
          <ac:picMkLst>
            <pc:docMk/>
            <pc:sldMk cId="400591679" sldId="292"/>
            <ac:picMk id="10" creationId="{1EBADBCA-DA20-4279-93C6-011DEF18AA71}"/>
          </ac:picMkLst>
        </pc:picChg>
        <pc:picChg chg="add del">
          <ac:chgData name="Anneke Vijfvinkel" userId="1864c32dac8a0a54" providerId="LiveId" clId="{F864E76C-AE7E-422F-8801-CD5366D59FF0}" dt="2021-05-04T07:40:14.717" v="710" actId="26606"/>
          <ac:picMkLst>
            <pc:docMk/>
            <pc:sldMk cId="400591679" sldId="292"/>
            <ac:picMk id="19" creationId="{AE113210-7872-481A-ADE6-3A05CCAF5EB2}"/>
          </ac:picMkLst>
        </pc:picChg>
        <pc:picChg chg="add del">
          <ac:chgData name="Anneke Vijfvinkel" userId="1864c32dac8a0a54" providerId="LiveId" clId="{F864E76C-AE7E-422F-8801-CD5366D59FF0}" dt="2021-05-04T07:41:17.660" v="739" actId="26606"/>
          <ac:picMkLst>
            <pc:docMk/>
            <pc:sldMk cId="400591679" sldId="292"/>
            <ac:picMk id="23" creationId="{54DDEBDD-D8BD-41A6-8A0D-B00E3768B0F9}"/>
          </ac:picMkLst>
        </pc:picChg>
        <pc:picChg chg="add">
          <ac:chgData name="Anneke Vijfvinkel" userId="1864c32dac8a0a54" providerId="LiveId" clId="{F864E76C-AE7E-422F-8801-CD5366D59FF0}" dt="2021-05-04T07:41:17.660" v="739" actId="26606"/>
          <ac:picMkLst>
            <pc:docMk/>
            <pc:sldMk cId="400591679" sldId="292"/>
            <ac:picMk id="30" creationId="{AE113210-7872-481A-ADE6-3A05CCAF5EB2}"/>
          </ac:picMkLst>
        </pc:picChg>
      </pc:sldChg>
      <pc:sldChg chg="new del">
        <pc:chgData name="Anneke Vijfvinkel" userId="1864c32dac8a0a54" providerId="LiveId" clId="{F864E76C-AE7E-422F-8801-CD5366D59FF0}" dt="2021-05-02T13:08:48.811" v="129" actId="47"/>
        <pc:sldMkLst>
          <pc:docMk/>
          <pc:sldMk cId="1060421445" sldId="292"/>
        </pc:sldMkLst>
      </pc:sldChg>
      <pc:sldChg chg="addSp delSp modSp new mod setBg">
        <pc:chgData name="Anneke Vijfvinkel" userId="1864c32dac8a0a54" providerId="LiveId" clId="{F864E76C-AE7E-422F-8801-CD5366D59FF0}" dt="2021-05-02T13:50:16.333" v="706"/>
        <pc:sldMkLst>
          <pc:docMk/>
          <pc:sldMk cId="3385161499" sldId="293"/>
        </pc:sldMkLst>
        <pc:spChg chg="mod">
          <ac:chgData name="Anneke Vijfvinkel" userId="1864c32dac8a0a54" providerId="LiveId" clId="{F864E76C-AE7E-422F-8801-CD5366D59FF0}" dt="2021-05-02T13:50:16.333" v="706"/>
          <ac:spMkLst>
            <pc:docMk/>
            <pc:sldMk cId="3385161499" sldId="293"/>
            <ac:spMk id="2" creationId="{DCCA7A67-51B1-4F9B-B6B3-809FFF07B0CF}"/>
          </ac:spMkLst>
        </pc:spChg>
        <pc:spChg chg="mod">
          <ac:chgData name="Anneke Vijfvinkel" userId="1864c32dac8a0a54" providerId="LiveId" clId="{F864E76C-AE7E-422F-8801-CD5366D59FF0}" dt="2021-05-02T13:50:13.869" v="703" actId="21"/>
          <ac:spMkLst>
            <pc:docMk/>
            <pc:sldMk cId="3385161499" sldId="293"/>
            <ac:spMk id="3" creationId="{BFF7EADE-7736-4BA6-9F65-550DF5732D46}"/>
          </ac:spMkLst>
        </pc:spChg>
        <pc:spChg chg="add">
          <ac:chgData name="Anneke Vijfvinkel" userId="1864c32dac8a0a54" providerId="LiveId" clId="{F864E76C-AE7E-422F-8801-CD5366D59FF0}" dt="2021-05-02T13:50:07.500" v="702" actId="26606"/>
          <ac:spMkLst>
            <pc:docMk/>
            <pc:sldMk cId="3385161499" sldId="293"/>
            <ac:spMk id="10" creationId="{F56F5174-31D9-4DBB-AAB7-A1FD7BDB1352}"/>
          </ac:spMkLst>
        </pc:spChg>
        <pc:spChg chg="add">
          <ac:chgData name="Anneke Vijfvinkel" userId="1864c32dac8a0a54" providerId="LiveId" clId="{F864E76C-AE7E-422F-8801-CD5366D59FF0}" dt="2021-05-02T13:50:07.500" v="702" actId="26606"/>
          <ac:spMkLst>
            <pc:docMk/>
            <pc:sldMk cId="3385161499" sldId="293"/>
            <ac:spMk id="14" creationId="{F9A95BEE-6BB1-4A28-A8E6-A34B2E42EF87}"/>
          </ac:spMkLst>
        </pc:spChg>
        <pc:picChg chg="add del">
          <ac:chgData name="Anneke Vijfvinkel" userId="1864c32dac8a0a54" providerId="LiveId" clId="{F864E76C-AE7E-422F-8801-CD5366D59FF0}" dt="2021-05-02T13:49:44.626" v="698"/>
          <ac:picMkLst>
            <pc:docMk/>
            <pc:sldMk cId="3385161499" sldId="293"/>
            <ac:picMk id="4" creationId="{B234EC5C-8D1F-4AC7-82FF-C6F4C64AAE83}"/>
          </ac:picMkLst>
        </pc:picChg>
        <pc:picChg chg="add mod ord">
          <ac:chgData name="Anneke Vijfvinkel" userId="1864c32dac8a0a54" providerId="LiveId" clId="{F864E76C-AE7E-422F-8801-CD5366D59FF0}" dt="2021-05-02T13:50:15.343" v="704" actId="27614"/>
          <ac:picMkLst>
            <pc:docMk/>
            <pc:sldMk cId="3385161499" sldId="293"/>
            <ac:picMk id="5" creationId="{147EEBD1-7BE8-4370-9932-32C05EE1517F}"/>
          </ac:picMkLst>
        </pc:picChg>
        <pc:picChg chg="add">
          <ac:chgData name="Anneke Vijfvinkel" userId="1864c32dac8a0a54" providerId="LiveId" clId="{F864E76C-AE7E-422F-8801-CD5366D59FF0}" dt="2021-05-02T13:50:07.500" v="702" actId="26606"/>
          <ac:picMkLst>
            <pc:docMk/>
            <pc:sldMk cId="3385161499" sldId="293"/>
            <ac:picMk id="12" creationId="{AE113210-7872-481A-ADE6-3A05CCAF5EB2}"/>
          </ac:picMkLst>
        </pc:picChg>
      </pc:sldChg>
      <pc:sldChg chg="addSp modSp new mod setBg">
        <pc:chgData name="Anneke Vijfvinkel" userId="1864c32dac8a0a54" providerId="LiveId" clId="{F864E76C-AE7E-422F-8801-CD5366D59FF0}" dt="2021-05-10T17:39:18.079" v="2622" actId="20577"/>
        <pc:sldMkLst>
          <pc:docMk/>
          <pc:sldMk cId="2768145266" sldId="294"/>
        </pc:sldMkLst>
        <pc:spChg chg="mod">
          <ac:chgData name="Anneke Vijfvinkel" userId="1864c32dac8a0a54" providerId="LiveId" clId="{F864E76C-AE7E-422F-8801-CD5366D59FF0}" dt="2021-05-04T09:01:29.463" v="2265" actId="26606"/>
          <ac:spMkLst>
            <pc:docMk/>
            <pc:sldMk cId="2768145266" sldId="294"/>
            <ac:spMk id="2" creationId="{0E6A734B-ED8D-4F29-A7B3-19B6E82BE8C8}"/>
          </ac:spMkLst>
        </pc:spChg>
        <pc:spChg chg="mod ord">
          <ac:chgData name="Anneke Vijfvinkel" userId="1864c32dac8a0a54" providerId="LiveId" clId="{F864E76C-AE7E-422F-8801-CD5366D59FF0}" dt="2021-05-10T17:39:18.079" v="2622" actId="20577"/>
          <ac:spMkLst>
            <pc:docMk/>
            <pc:sldMk cId="2768145266" sldId="294"/>
            <ac:spMk id="3" creationId="{A9B2D933-02B1-4256-B76B-C8DD840A37B7}"/>
          </ac:spMkLst>
        </pc:spChg>
        <pc:spChg chg="add">
          <ac:chgData name="Anneke Vijfvinkel" userId="1864c32dac8a0a54" providerId="LiveId" clId="{F864E76C-AE7E-422F-8801-CD5366D59FF0}" dt="2021-05-04T09:01:29.463" v="2265" actId="26606"/>
          <ac:spMkLst>
            <pc:docMk/>
            <pc:sldMk cId="2768145266" sldId="294"/>
            <ac:spMk id="9" creationId="{F56F5174-31D9-4DBB-AAB7-A1FD7BDB1352}"/>
          </ac:spMkLst>
        </pc:spChg>
        <pc:spChg chg="add">
          <ac:chgData name="Anneke Vijfvinkel" userId="1864c32dac8a0a54" providerId="LiveId" clId="{F864E76C-AE7E-422F-8801-CD5366D59FF0}" dt="2021-05-04T09:01:29.463" v="2265" actId="26606"/>
          <ac:spMkLst>
            <pc:docMk/>
            <pc:sldMk cId="2768145266" sldId="294"/>
            <ac:spMk id="13" creationId="{F9A95BEE-6BB1-4A28-A8E6-A34B2E42EF87}"/>
          </ac:spMkLst>
        </pc:spChg>
        <pc:picChg chg="add mod">
          <ac:chgData name="Anneke Vijfvinkel" userId="1864c32dac8a0a54" providerId="LiveId" clId="{F864E76C-AE7E-422F-8801-CD5366D59FF0}" dt="2021-05-04T09:01:29.463" v="2265" actId="26606"/>
          <ac:picMkLst>
            <pc:docMk/>
            <pc:sldMk cId="2768145266" sldId="294"/>
            <ac:picMk id="4" creationId="{B87C9BA5-7C02-4A1B-A7BF-363F0A751617}"/>
          </ac:picMkLst>
        </pc:picChg>
        <pc:picChg chg="add">
          <ac:chgData name="Anneke Vijfvinkel" userId="1864c32dac8a0a54" providerId="LiveId" clId="{F864E76C-AE7E-422F-8801-CD5366D59FF0}" dt="2021-05-04T09:01:29.463" v="2265" actId="26606"/>
          <ac:picMkLst>
            <pc:docMk/>
            <pc:sldMk cId="2768145266" sldId="294"/>
            <ac:picMk id="11" creationId="{AE113210-7872-481A-ADE6-3A05CCAF5EB2}"/>
          </ac:picMkLst>
        </pc:picChg>
      </pc:sldChg>
      <pc:sldChg chg="addSp delSp modSp new mod setBg">
        <pc:chgData name="Anneke Vijfvinkel" userId="1864c32dac8a0a54" providerId="LiveId" clId="{F864E76C-AE7E-422F-8801-CD5366D59FF0}" dt="2021-05-04T08:44:56.102" v="2144" actId="313"/>
        <pc:sldMkLst>
          <pc:docMk/>
          <pc:sldMk cId="2402836051" sldId="295"/>
        </pc:sldMkLst>
        <pc:spChg chg="mod">
          <ac:chgData name="Anneke Vijfvinkel" userId="1864c32dac8a0a54" providerId="LiveId" clId="{F864E76C-AE7E-422F-8801-CD5366D59FF0}" dt="2021-05-04T08:25:14.828" v="1765" actId="20577"/>
          <ac:spMkLst>
            <pc:docMk/>
            <pc:sldMk cId="2402836051" sldId="295"/>
            <ac:spMk id="2" creationId="{8DAED993-6CFC-4854-A619-3DAA1E2652EE}"/>
          </ac:spMkLst>
        </pc:spChg>
        <pc:spChg chg="mod">
          <ac:chgData name="Anneke Vijfvinkel" userId="1864c32dac8a0a54" providerId="LiveId" clId="{F864E76C-AE7E-422F-8801-CD5366D59FF0}" dt="2021-05-04T08:44:56.102" v="2144" actId="313"/>
          <ac:spMkLst>
            <pc:docMk/>
            <pc:sldMk cId="2402836051" sldId="295"/>
            <ac:spMk id="3" creationId="{BC55B07A-6CEA-4507-BFCD-593366F0127D}"/>
          </ac:spMkLst>
        </pc:spChg>
        <pc:spChg chg="add del">
          <ac:chgData name="Anneke Vijfvinkel" userId="1864c32dac8a0a54" providerId="LiveId" clId="{F864E76C-AE7E-422F-8801-CD5366D59FF0}" dt="2021-05-04T08:24:09.695" v="1721" actId="26606"/>
          <ac:spMkLst>
            <pc:docMk/>
            <pc:sldMk cId="2402836051" sldId="295"/>
            <ac:spMk id="9" creationId="{201CC55D-ED54-4C5C-95E6-10947BD1103B}"/>
          </ac:spMkLst>
        </pc:spChg>
        <pc:spChg chg="add mod">
          <ac:chgData name="Anneke Vijfvinkel" userId="1864c32dac8a0a54" providerId="LiveId" clId="{F864E76C-AE7E-422F-8801-CD5366D59FF0}" dt="2021-05-04T08:24:09.695" v="1721" actId="26606"/>
          <ac:spMkLst>
            <pc:docMk/>
            <pc:sldMk cId="2402836051" sldId="295"/>
            <ac:spMk id="14" creationId="{B959FA32-8CD7-4535-AD83-0678DF070204}"/>
          </ac:spMkLst>
        </pc:spChg>
        <pc:spChg chg="add del">
          <ac:chgData name="Anneke Vijfvinkel" userId="1864c32dac8a0a54" providerId="LiveId" clId="{F864E76C-AE7E-422F-8801-CD5366D59FF0}" dt="2021-05-04T08:24:09.695" v="1721" actId="26606"/>
          <ac:spMkLst>
            <pc:docMk/>
            <pc:sldMk cId="2402836051" sldId="295"/>
            <ac:spMk id="15" creationId="{3873B707-463F-40B0-8227-E8CC6C67EB25}"/>
          </ac:spMkLst>
        </pc:spChg>
        <pc:spChg chg="add del">
          <ac:chgData name="Anneke Vijfvinkel" userId="1864c32dac8a0a54" providerId="LiveId" clId="{F864E76C-AE7E-422F-8801-CD5366D59FF0}" dt="2021-05-04T08:24:09.695" v="1721" actId="26606"/>
          <ac:spMkLst>
            <pc:docMk/>
            <pc:sldMk cId="2402836051" sldId="295"/>
            <ac:spMk id="17" creationId="{C13237C8-E62C-4F0D-A318-BD6FB6C2D138}"/>
          </ac:spMkLst>
        </pc:spChg>
        <pc:spChg chg="add del">
          <ac:chgData name="Anneke Vijfvinkel" userId="1864c32dac8a0a54" providerId="LiveId" clId="{F864E76C-AE7E-422F-8801-CD5366D59FF0}" dt="2021-05-04T08:24:09.695" v="1721" actId="26606"/>
          <ac:spMkLst>
            <pc:docMk/>
            <pc:sldMk cId="2402836051" sldId="295"/>
            <ac:spMk id="19" creationId="{19C9EAEA-39D0-4B0E-A0EB-51E7B26740B1}"/>
          </ac:spMkLst>
        </pc:spChg>
        <pc:spChg chg="add del">
          <ac:chgData name="Anneke Vijfvinkel" userId="1864c32dac8a0a54" providerId="LiveId" clId="{F864E76C-AE7E-422F-8801-CD5366D59FF0}" dt="2021-05-04T08:24:42.537" v="1723" actId="26606"/>
          <ac:spMkLst>
            <pc:docMk/>
            <pc:sldMk cId="2402836051" sldId="295"/>
            <ac:spMk id="24" creationId="{560AFAAC-EA6C-45A9-9E03-C9C9F0193B4F}"/>
          </ac:spMkLst>
        </pc:spChg>
        <pc:spChg chg="add del">
          <ac:chgData name="Anneke Vijfvinkel" userId="1864c32dac8a0a54" providerId="LiveId" clId="{F864E76C-AE7E-422F-8801-CD5366D59FF0}" dt="2021-05-04T08:24:42.537" v="1723" actId="26606"/>
          <ac:spMkLst>
            <pc:docMk/>
            <pc:sldMk cId="2402836051" sldId="295"/>
            <ac:spMk id="26" creationId="{83549E37-C86B-4401-90BD-D8BF83859F14}"/>
          </ac:spMkLst>
        </pc:spChg>
        <pc:spChg chg="add del">
          <ac:chgData name="Anneke Vijfvinkel" userId="1864c32dac8a0a54" providerId="LiveId" clId="{F864E76C-AE7E-422F-8801-CD5366D59FF0}" dt="2021-05-04T08:24:42.537" v="1723" actId="26606"/>
          <ac:spMkLst>
            <pc:docMk/>
            <pc:sldMk cId="2402836051" sldId="295"/>
            <ac:spMk id="28" creationId="{8A17784E-76D8-4521-A77D-0D2EBB923004}"/>
          </ac:spMkLst>
        </pc:spChg>
        <pc:spChg chg="add del">
          <ac:chgData name="Anneke Vijfvinkel" userId="1864c32dac8a0a54" providerId="LiveId" clId="{F864E76C-AE7E-422F-8801-CD5366D59FF0}" dt="2021-05-04T08:24:42.537" v="1723" actId="26606"/>
          <ac:spMkLst>
            <pc:docMk/>
            <pc:sldMk cId="2402836051" sldId="295"/>
            <ac:spMk id="30" creationId="{C0036C6B-F09C-4EAB-AE02-8D056EE74856}"/>
          </ac:spMkLst>
        </pc:spChg>
        <pc:spChg chg="add del">
          <ac:chgData name="Anneke Vijfvinkel" userId="1864c32dac8a0a54" providerId="LiveId" clId="{F864E76C-AE7E-422F-8801-CD5366D59FF0}" dt="2021-05-04T08:24:42.537" v="1723" actId="26606"/>
          <ac:spMkLst>
            <pc:docMk/>
            <pc:sldMk cId="2402836051" sldId="295"/>
            <ac:spMk id="32" creationId="{FC8D5885-2804-4D3C-BE31-902E4D3279B0}"/>
          </ac:spMkLst>
        </pc:spChg>
        <pc:spChg chg="add del">
          <ac:chgData name="Anneke Vijfvinkel" userId="1864c32dac8a0a54" providerId="LiveId" clId="{F864E76C-AE7E-422F-8801-CD5366D59FF0}" dt="2021-05-04T08:25:26.919" v="1766" actId="26606"/>
          <ac:spMkLst>
            <pc:docMk/>
            <pc:sldMk cId="2402836051" sldId="295"/>
            <ac:spMk id="37" creationId="{2F687420-BEB4-45CD-8226-339BE553B8E6}"/>
          </ac:spMkLst>
        </pc:spChg>
        <pc:spChg chg="add del">
          <ac:chgData name="Anneke Vijfvinkel" userId="1864c32dac8a0a54" providerId="LiveId" clId="{F864E76C-AE7E-422F-8801-CD5366D59FF0}" dt="2021-05-04T08:25:26.919" v="1766" actId="26606"/>
          <ac:spMkLst>
            <pc:docMk/>
            <pc:sldMk cId="2402836051" sldId="295"/>
            <ac:spMk id="39" creationId="{169CC832-2974-4E8D-90ED-3E2941BA7336}"/>
          </ac:spMkLst>
        </pc:spChg>
        <pc:spChg chg="add del">
          <ac:chgData name="Anneke Vijfvinkel" userId="1864c32dac8a0a54" providerId="LiveId" clId="{F864E76C-AE7E-422F-8801-CD5366D59FF0}" dt="2021-05-04T08:25:26.919" v="1766" actId="26606"/>
          <ac:spMkLst>
            <pc:docMk/>
            <pc:sldMk cId="2402836051" sldId="295"/>
            <ac:spMk id="41" creationId="{55222F96-971A-4F90-B841-6BAB416C7AC1}"/>
          </ac:spMkLst>
        </pc:spChg>
        <pc:spChg chg="add del">
          <ac:chgData name="Anneke Vijfvinkel" userId="1864c32dac8a0a54" providerId="LiveId" clId="{F864E76C-AE7E-422F-8801-CD5366D59FF0}" dt="2021-05-04T08:25:26.919" v="1766" actId="26606"/>
          <ac:spMkLst>
            <pc:docMk/>
            <pc:sldMk cId="2402836051" sldId="295"/>
            <ac:spMk id="43" creationId="{08980754-6F4B-43C9-B9BE-127B6BED6586}"/>
          </ac:spMkLst>
        </pc:spChg>
        <pc:spChg chg="add del">
          <ac:chgData name="Anneke Vijfvinkel" userId="1864c32dac8a0a54" providerId="LiveId" clId="{F864E76C-AE7E-422F-8801-CD5366D59FF0}" dt="2021-05-04T08:25:26.919" v="1766" actId="26606"/>
          <ac:spMkLst>
            <pc:docMk/>
            <pc:sldMk cId="2402836051" sldId="295"/>
            <ac:spMk id="45" creationId="{2C1BBA94-3F40-40AA-8BB9-E69E25E537C1}"/>
          </ac:spMkLst>
        </pc:spChg>
        <pc:spChg chg="add">
          <ac:chgData name="Anneke Vijfvinkel" userId="1864c32dac8a0a54" providerId="LiveId" clId="{F864E76C-AE7E-422F-8801-CD5366D59FF0}" dt="2021-05-04T08:25:26.919" v="1766" actId="26606"/>
          <ac:spMkLst>
            <pc:docMk/>
            <pc:sldMk cId="2402836051" sldId="295"/>
            <ac:spMk id="50" creationId="{2F687420-BEB4-45CD-8226-339BE553B8E6}"/>
          </ac:spMkLst>
        </pc:spChg>
        <pc:spChg chg="add">
          <ac:chgData name="Anneke Vijfvinkel" userId="1864c32dac8a0a54" providerId="LiveId" clId="{F864E76C-AE7E-422F-8801-CD5366D59FF0}" dt="2021-05-04T08:25:26.919" v="1766" actId="26606"/>
          <ac:spMkLst>
            <pc:docMk/>
            <pc:sldMk cId="2402836051" sldId="295"/>
            <ac:spMk id="52" creationId="{169CC832-2974-4E8D-90ED-3E2941BA7336}"/>
          </ac:spMkLst>
        </pc:spChg>
        <pc:spChg chg="add">
          <ac:chgData name="Anneke Vijfvinkel" userId="1864c32dac8a0a54" providerId="LiveId" clId="{F864E76C-AE7E-422F-8801-CD5366D59FF0}" dt="2021-05-04T08:25:26.919" v="1766" actId="26606"/>
          <ac:spMkLst>
            <pc:docMk/>
            <pc:sldMk cId="2402836051" sldId="295"/>
            <ac:spMk id="54" creationId="{55222F96-971A-4F90-B841-6BAB416C7AC1}"/>
          </ac:spMkLst>
        </pc:spChg>
        <pc:spChg chg="add">
          <ac:chgData name="Anneke Vijfvinkel" userId="1864c32dac8a0a54" providerId="LiveId" clId="{F864E76C-AE7E-422F-8801-CD5366D59FF0}" dt="2021-05-04T08:25:26.919" v="1766" actId="26606"/>
          <ac:spMkLst>
            <pc:docMk/>
            <pc:sldMk cId="2402836051" sldId="295"/>
            <ac:spMk id="56" creationId="{08980754-6F4B-43C9-B9BE-127B6BED6586}"/>
          </ac:spMkLst>
        </pc:spChg>
        <pc:spChg chg="add">
          <ac:chgData name="Anneke Vijfvinkel" userId="1864c32dac8a0a54" providerId="LiveId" clId="{F864E76C-AE7E-422F-8801-CD5366D59FF0}" dt="2021-05-04T08:25:26.919" v="1766" actId="26606"/>
          <ac:spMkLst>
            <pc:docMk/>
            <pc:sldMk cId="2402836051" sldId="295"/>
            <ac:spMk id="58" creationId="{2C1BBA94-3F40-40AA-8BB9-E69E25E537C1}"/>
          </ac:spMkLst>
        </pc:spChg>
        <pc:grpChg chg="add del">
          <ac:chgData name="Anneke Vijfvinkel" userId="1864c32dac8a0a54" providerId="LiveId" clId="{F864E76C-AE7E-422F-8801-CD5366D59FF0}" dt="2021-05-04T08:24:09.695" v="1721" actId="26606"/>
          <ac:grpSpMkLst>
            <pc:docMk/>
            <pc:sldMk cId="2402836051" sldId="295"/>
            <ac:grpSpMk id="11" creationId="{1DE889C7-FAD6-4397-98E2-05D503484459}"/>
          </ac:grpSpMkLst>
        </pc:grpChg>
        <pc:picChg chg="add mod ord">
          <ac:chgData name="Anneke Vijfvinkel" userId="1864c32dac8a0a54" providerId="LiveId" clId="{F864E76C-AE7E-422F-8801-CD5366D59FF0}" dt="2021-05-04T08:25:26.919" v="1766" actId="26606"/>
          <ac:picMkLst>
            <pc:docMk/>
            <pc:sldMk cId="2402836051" sldId="295"/>
            <ac:picMk id="4" creationId="{369329F7-6DD3-468A-ADD8-116FC9BFE855}"/>
          </ac:picMkLst>
        </pc:picChg>
      </pc:sldChg>
      <pc:sldChg chg="addSp delSp modSp new mod setBg addAnim setClrOvrMap">
        <pc:chgData name="Anneke Vijfvinkel" userId="1864c32dac8a0a54" providerId="LiveId" clId="{F864E76C-AE7E-422F-8801-CD5366D59FF0}" dt="2021-05-04T09:13:32.528" v="2342"/>
        <pc:sldMkLst>
          <pc:docMk/>
          <pc:sldMk cId="1807631167" sldId="296"/>
        </pc:sldMkLst>
        <pc:spChg chg="mod ord">
          <ac:chgData name="Anneke Vijfvinkel" userId="1864c32dac8a0a54" providerId="LiveId" clId="{F864E76C-AE7E-422F-8801-CD5366D59FF0}" dt="2021-05-04T08:45:32.927" v="2161" actId="26606"/>
          <ac:spMkLst>
            <pc:docMk/>
            <pc:sldMk cId="1807631167" sldId="296"/>
            <ac:spMk id="2" creationId="{D0571A08-99CE-40BD-A8D1-CE5A20E686DF}"/>
          </ac:spMkLst>
        </pc:spChg>
        <pc:spChg chg="del">
          <ac:chgData name="Anneke Vijfvinkel" userId="1864c32dac8a0a54" providerId="LiveId" clId="{F864E76C-AE7E-422F-8801-CD5366D59FF0}" dt="2021-05-04T08:32:53.049" v="2009"/>
          <ac:spMkLst>
            <pc:docMk/>
            <pc:sldMk cId="1807631167" sldId="296"/>
            <ac:spMk id="3" creationId="{8803BE15-D7EB-4361-925C-B0A72079290D}"/>
          </ac:spMkLst>
        </pc:spChg>
        <pc:spChg chg="add del">
          <ac:chgData name="Anneke Vijfvinkel" userId="1864c32dac8a0a54" providerId="LiveId" clId="{F864E76C-AE7E-422F-8801-CD5366D59FF0}" dt="2021-05-04T08:36:56.444" v="2020" actId="26606"/>
          <ac:spMkLst>
            <pc:docMk/>
            <pc:sldMk cId="1807631167" sldId="296"/>
            <ac:spMk id="12" creationId="{CAC1F0A1-DB85-4063-9D74-3E1F8E152888}"/>
          </ac:spMkLst>
        </pc:spChg>
        <pc:spChg chg="add del">
          <ac:chgData name="Anneke Vijfvinkel" userId="1864c32dac8a0a54" providerId="LiveId" clId="{F864E76C-AE7E-422F-8801-CD5366D59FF0}" dt="2021-05-04T08:38:29.742" v="2034" actId="26606"/>
          <ac:spMkLst>
            <pc:docMk/>
            <pc:sldMk cId="1807631167" sldId="296"/>
            <ac:spMk id="13" creationId="{928F64C6-FE22-4FC1-A763-DFCC514811BD}"/>
          </ac:spMkLst>
        </pc:spChg>
        <pc:spChg chg="add del">
          <ac:chgData name="Anneke Vijfvinkel" userId="1864c32dac8a0a54" providerId="LiveId" clId="{F864E76C-AE7E-422F-8801-CD5366D59FF0}" dt="2021-05-04T08:36:56.444" v="2020" actId="26606"/>
          <ac:spMkLst>
            <pc:docMk/>
            <pc:sldMk cId="1807631167" sldId="296"/>
            <ac:spMk id="15" creationId="{AB902CB9-C7DC-4673-B7D5-F22DCF0EC54E}"/>
          </ac:spMkLst>
        </pc:spChg>
        <pc:spChg chg="add del">
          <ac:chgData name="Anneke Vijfvinkel" userId="1864c32dac8a0a54" providerId="LiveId" clId="{F864E76C-AE7E-422F-8801-CD5366D59FF0}" dt="2021-05-04T08:37:03.109" v="2022" actId="26606"/>
          <ac:spMkLst>
            <pc:docMk/>
            <pc:sldMk cId="1807631167" sldId="296"/>
            <ac:spMk id="17" creationId="{B905CDE4-B751-4B3E-B625-6E59F8903414}"/>
          </ac:spMkLst>
        </pc:spChg>
        <pc:spChg chg="add del">
          <ac:chgData name="Anneke Vijfvinkel" userId="1864c32dac8a0a54" providerId="LiveId" clId="{F864E76C-AE7E-422F-8801-CD5366D59FF0}" dt="2021-05-04T08:37:03.109" v="2022" actId="26606"/>
          <ac:spMkLst>
            <pc:docMk/>
            <pc:sldMk cId="1807631167" sldId="296"/>
            <ac:spMk id="18" creationId="{AC5EA3E2-F220-4EB6-9223-A72ABC2BA6FE}"/>
          </ac:spMkLst>
        </pc:spChg>
        <pc:spChg chg="add del">
          <ac:chgData name="Anneke Vijfvinkel" userId="1864c32dac8a0a54" providerId="LiveId" clId="{F864E76C-AE7E-422F-8801-CD5366D59FF0}" dt="2021-05-04T08:37:03.109" v="2022" actId="26606"/>
          <ac:spMkLst>
            <pc:docMk/>
            <pc:sldMk cId="1807631167" sldId="296"/>
            <ac:spMk id="19" creationId="{08108C16-F4C0-44AA-999D-17BD39219B24}"/>
          </ac:spMkLst>
        </pc:spChg>
        <pc:spChg chg="add del">
          <ac:chgData name="Anneke Vijfvinkel" userId="1864c32dac8a0a54" providerId="LiveId" clId="{F864E76C-AE7E-422F-8801-CD5366D59FF0}" dt="2021-05-04T08:37:03.109" v="2022" actId="26606"/>
          <ac:spMkLst>
            <pc:docMk/>
            <pc:sldMk cId="1807631167" sldId="296"/>
            <ac:spMk id="20" creationId="{07977D39-626F-40D7-B00F-16E02602DD5A}"/>
          </ac:spMkLst>
        </pc:spChg>
        <pc:spChg chg="add del">
          <ac:chgData name="Anneke Vijfvinkel" userId="1864c32dac8a0a54" providerId="LiveId" clId="{F864E76C-AE7E-422F-8801-CD5366D59FF0}" dt="2021-05-04T08:37:03.109" v="2022" actId="26606"/>
          <ac:spMkLst>
            <pc:docMk/>
            <pc:sldMk cId="1807631167" sldId="296"/>
            <ac:spMk id="21" creationId="{CDC29AC1-2821-4FCC-B597-88DAF39C36FE}"/>
          </ac:spMkLst>
        </pc:spChg>
        <pc:spChg chg="add del">
          <ac:chgData name="Anneke Vijfvinkel" userId="1864c32dac8a0a54" providerId="LiveId" clId="{F864E76C-AE7E-422F-8801-CD5366D59FF0}" dt="2021-05-04T08:37:03.109" v="2022" actId="26606"/>
          <ac:spMkLst>
            <pc:docMk/>
            <pc:sldMk cId="1807631167" sldId="296"/>
            <ac:spMk id="23" creationId="{C8F10CB3-3B5E-4C7A-98CF-B87454DDFA39}"/>
          </ac:spMkLst>
        </pc:spChg>
        <pc:spChg chg="add del">
          <ac:chgData name="Anneke Vijfvinkel" userId="1864c32dac8a0a54" providerId="LiveId" clId="{F864E76C-AE7E-422F-8801-CD5366D59FF0}" dt="2021-05-04T08:38:29.720" v="2033" actId="26606"/>
          <ac:spMkLst>
            <pc:docMk/>
            <pc:sldMk cId="1807631167" sldId="296"/>
            <ac:spMk id="29" creationId="{C465C1AE-56E7-406F-982E-ACCAEAC4A313}"/>
          </ac:spMkLst>
        </pc:spChg>
        <pc:spChg chg="add del">
          <ac:chgData name="Anneke Vijfvinkel" userId="1864c32dac8a0a54" providerId="LiveId" clId="{F864E76C-AE7E-422F-8801-CD5366D59FF0}" dt="2021-05-04T08:38:21.677" v="2031" actId="26606"/>
          <ac:spMkLst>
            <pc:docMk/>
            <pc:sldMk cId="1807631167" sldId="296"/>
            <ac:spMk id="30" creationId="{7BC0F8B1-F985-469B-8332-13DBC7665557}"/>
          </ac:spMkLst>
        </pc:spChg>
        <pc:spChg chg="add del">
          <ac:chgData name="Anneke Vijfvinkel" userId="1864c32dac8a0a54" providerId="LiveId" clId="{F864E76C-AE7E-422F-8801-CD5366D59FF0}" dt="2021-05-04T08:38:21.677" v="2031" actId="26606"/>
          <ac:spMkLst>
            <pc:docMk/>
            <pc:sldMk cId="1807631167" sldId="296"/>
            <ac:spMk id="32" creationId="{89D15953-1642-4DD6-AD9E-01AA19247FF6}"/>
          </ac:spMkLst>
        </pc:spChg>
        <pc:spChg chg="add del">
          <ac:chgData name="Anneke Vijfvinkel" userId="1864c32dac8a0a54" providerId="LiveId" clId="{F864E76C-AE7E-422F-8801-CD5366D59FF0}" dt="2021-05-04T08:38:21.677" v="2031" actId="26606"/>
          <ac:spMkLst>
            <pc:docMk/>
            <pc:sldMk cId="1807631167" sldId="296"/>
            <ac:spMk id="36" creationId="{FBF3780C-749F-4B50-9E1D-F2B1F6DBB7DD}"/>
          </ac:spMkLst>
        </pc:spChg>
        <pc:spChg chg="add del">
          <ac:chgData name="Anneke Vijfvinkel" userId="1864c32dac8a0a54" providerId="LiveId" clId="{F864E76C-AE7E-422F-8801-CD5366D59FF0}" dt="2021-05-04T08:38:29.720" v="2033" actId="26606"/>
          <ac:spMkLst>
            <pc:docMk/>
            <pc:sldMk cId="1807631167" sldId="296"/>
            <ac:spMk id="38" creationId="{12C63567-9A18-430B-817B-152D609F572F}"/>
          </ac:spMkLst>
        </pc:spChg>
        <pc:spChg chg="add del">
          <ac:chgData name="Anneke Vijfvinkel" userId="1864c32dac8a0a54" providerId="LiveId" clId="{F864E76C-AE7E-422F-8801-CD5366D59FF0}" dt="2021-05-04T08:39:35.421" v="2040" actId="26606"/>
          <ac:spMkLst>
            <pc:docMk/>
            <pc:sldMk cId="1807631167" sldId="296"/>
            <ac:spMk id="40" creationId="{2A785343-5D24-4118-A2E4-665D196F60C2}"/>
          </ac:spMkLst>
        </pc:spChg>
        <pc:spChg chg="add del">
          <ac:chgData name="Anneke Vijfvinkel" userId="1864c32dac8a0a54" providerId="LiveId" clId="{F864E76C-AE7E-422F-8801-CD5366D59FF0}" dt="2021-05-04T08:39:35.421" v="2040" actId="26606"/>
          <ac:spMkLst>
            <pc:docMk/>
            <pc:sldMk cId="1807631167" sldId="296"/>
            <ac:spMk id="41" creationId="{32F4D216-10B7-4DCA-A0A1-068E9E32F4F2}"/>
          </ac:spMkLst>
        </pc:spChg>
        <pc:spChg chg="add del">
          <ac:chgData name="Anneke Vijfvinkel" userId="1864c32dac8a0a54" providerId="LiveId" clId="{F864E76C-AE7E-422F-8801-CD5366D59FF0}" dt="2021-05-04T08:39:04.466" v="2035"/>
          <ac:spMkLst>
            <pc:docMk/>
            <pc:sldMk cId="1807631167" sldId="296"/>
            <ac:spMk id="42" creationId="{FCDB7D63-7745-4138-9BC0-0B41C663CD40}"/>
          </ac:spMkLst>
        </pc:spChg>
        <pc:spChg chg="add del">
          <ac:chgData name="Anneke Vijfvinkel" userId="1864c32dac8a0a54" providerId="LiveId" clId="{F864E76C-AE7E-422F-8801-CD5366D59FF0}" dt="2021-05-04T08:39:35.382" v="2039" actId="26606"/>
          <ac:spMkLst>
            <pc:docMk/>
            <pc:sldMk cId="1807631167" sldId="296"/>
            <ac:spMk id="45" creationId="{8423F763-FDDB-4972-824B-C2883BBD302E}"/>
          </ac:spMkLst>
        </pc:spChg>
        <pc:spChg chg="add del">
          <ac:chgData name="Anneke Vijfvinkel" userId="1864c32dac8a0a54" providerId="LiveId" clId="{F864E76C-AE7E-422F-8801-CD5366D59FF0}" dt="2021-05-04T08:39:31" v="2037" actId="26606"/>
          <ac:spMkLst>
            <pc:docMk/>
            <pc:sldMk cId="1807631167" sldId="296"/>
            <ac:spMk id="46" creationId="{26882C51-76F9-4F99-997D-31FA6242A805}"/>
          </ac:spMkLst>
        </pc:spChg>
        <pc:spChg chg="add del">
          <ac:chgData name="Anneke Vijfvinkel" userId="1864c32dac8a0a54" providerId="LiveId" clId="{F864E76C-AE7E-422F-8801-CD5366D59FF0}" dt="2021-05-04T08:39:31" v="2037" actId="26606"/>
          <ac:spMkLst>
            <pc:docMk/>
            <pc:sldMk cId="1807631167" sldId="296"/>
            <ac:spMk id="48" creationId="{61FFFC16-86E2-4B9A-BC6D-213DC2654765}"/>
          </ac:spMkLst>
        </pc:spChg>
        <pc:spChg chg="add del">
          <ac:chgData name="Anneke Vijfvinkel" userId="1864c32dac8a0a54" providerId="LiveId" clId="{F864E76C-AE7E-422F-8801-CD5366D59FF0}" dt="2021-05-04T08:39:31" v="2037" actId="26606"/>
          <ac:spMkLst>
            <pc:docMk/>
            <pc:sldMk cId="1807631167" sldId="296"/>
            <ac:spMk id="50" creationId="{DD3524E0-C87C-4F38-9FC7-E969C15A7906}"/>
          </ac:spMkLst>
        </pc:spChg>
        <pc:spChg chg="add del">
          <ac:chgData name="Anneke Vijfvinkel" userId="1864c32dac8a0a54" providerId="LiveId" clId="{F864E76C-AE7E-422F-8801-CD5366D59FF0}" dt="2021-05-04T08:39:31" v="2037" actId="26606"/>
          <ac:spMkLst>
            <pc:docMk/>
            <pc:sldMk cId="1807631167" sldId="296"/>
            <ac:spMk id="52" creationId="{F1ED1DF4-DDDE-4464-8ABC-ED1F633CCEC1}"/>
          </ac:spMkLst>
        </pc:spChg>
        <pc:spChg chg="add del">
          <ac:chgData name="Anneke Vijfvinkel" userId="1864c32dac8a0a54" providerId="LiveId" clId="{F864E76C-AE7E-422F-8801-CD5366D59FF0}" dt="2021-05-04T08:39:31" v="2037" actId="26606"/>
          <ac:spMkLst>
            <pc:docMk/>
            <pc:sldMk cId="1807631167" sldId="296"/>
            <ac:spMk id="54" creationId="{E7E01BF7-4F45-4B6D-82BF-5A5DB30A627B}"/>
          </ac:spMkLst>
        </pc:spChg>
        <pc:spChg chg="add del">
          <ac:chgData name="Anneke Vijfvinkel" userId="1864c32dac8a0a54" providerId="LiveId" clId="{F864E76C-AE7E-422F-8801-CD5366D59FF0}" dt="2021-05-04T08:39:31" v="2037" actId="26606"/>
          <ac:spMkLst>
            <pc:docMk/>
            <pc:sldMk cId="1807631167" sldId="296"/>
            <ac:spMk id="56" creationId="{F2FC5C7B-261A-4268-BA85-C29488A8BED3}"/>
          </ac:spMkLst>
        </pc:spChg>
        <pc:spChg chg="add del">
          <ac:chgData name="Anneke Vijfvinkel" userId="1864c32dac8a0a54" providerId="LiveId" clId="{F864E76C-AE7E-422F-8801-CD5366D59FF0}" dt="2021-05-04T08:39:31" v="2037" actId="26606"/>
          <ac:spMkLst>
            <pc:docMk/>
            <pc:sldMk cId="1807631167" sldId="296"/>
            <ac:spMk id="58" creationId="{5CB4E315-91F2-4710-B866-B119037ED97C}"/>
          </ac:spMkLst>
        </pc:spChg>
        <pc:spChg chg="add del">
          <ac:chgData name="Anneke Vijfvinkel" userId="1864c32dac8a0a54" providerId="LiveId" clId="{F864E76C-AE7E-422F-8801-CD5366D59FF0}" dt="2021-05-04T08:39:31" v="2037" actId="26606"/>
          <ac:spMkLst>
            <pc:docMk/>
            <pc:sldMk cId="1807631167" sldId="296"/>
            <ac:spMk id="60" creationId="{569BABC0-B0CC-4E7B-838A-F6E644779E18}"/>
          </ac:spMkLst>
        </pc:spChg>
        <pc:spChg chg="add del">
          <ac:chgData name="Anneke Vijfvinkel" userId="1864c32dac8a0a54" providerId="LiveId" clId="{F864E76C-AE7E-422F-8801-CD5366D59FF0}" dt="2021-05-04T08:39:31" v="2037" actId="26606"/>
          <ac:spMkLst>
            <pc:docMk/>
            <pc:sldMk cId="1807631167" sldId="296"/>
            <ac:spMk id="62" creationId="{DCBE1B01-A27C-45C2-ADA4-AA13C3AC1F6A}"/>
          </ac:spMkLst>
        </pc:spChg>
        <pc:spChg chg="add del">
          <ac:chgData name="Anneke Vijfvinkel" userId="1864c32dac8a0a54" providerId="LiveId" clId="{F864E76C-AE7E-422F-8801-CD5366D59FF0}" dt="2021-05-04T08:39:31" v="2037" actId="26606"/>
          <ac:spMkLst>
            <pc:docMk/>
            <pc:sldMk cId="1807631167" sldId="296"/>
            <ac:spMk id="64" creationId="{BE7E1DAA-43FB-4446-A354-9283DE6686C8}"/>
          </ac:spMkLst>
        </pc:spChg>
        <pc:spChg chg="add del">
          <ac:chgData name="Anneke Vijfvinkel" userId="1864c32dac8a0a54" providerId="LiveId" clId="{F864E76C-AE7E-422F-8801-CD5366D59FF0}" dt="2021-05-04T08:39:31" v="2037" actId="26606"/>
          <ac:spMkLst>
            <pc:docMk/>
            <pc:sldMk cId="1807631167" sldId="296"/>
            <ac:spMk id="66" creationId="{F6FE5468-759E-4E83-828A-5587C7F58873}"/>
          </ac:spMkLst>
        </pc:spChg>
        <pc:spChg chg="add del">
          <ac:chgData name="Anneke Vijfvinkel" userId="1864c32dac8a0a54" providerId="LiveId" clId="{F864E76C-AE7E-422F-8801-CD5366D59FF0}" dt="2021-05-04T08:39:31" v="2037" actId="26606"/>
          <ac:spMkLst>
            <pc:docMk/>
            <pc:sldMk cId="1807631167" sldId="296"/>
            <ac:spMk id="68" creationId="{99FE99BC-5F7D-47C3-AA1E-16D7DBDBD18F}"/>
          </ac:spMkLst>
        </pc:spChg>
        <pc:spChg chg="add del">
          <ac:chgData name="Anneke Vijfvinkel" userId="1864c32dac8a0a54" providerId="LiveId" clId="{F864E76C-AE7E-422F-8801-CD5366D59FF0}" dt="2021-05-04T08:39:31" v="2037" actId="26606"/>
          <ac:spMkLst>
            <pc:docMk/>
            <pc:sldMk cId="1807631167" sldId="296"/>
            <ac:spMk id="70" creationId="{27400BAF-FCE6-4296-8A0E-9B595ADC09A4}"/>
          </ac:spMkLst>
        </pc:spChg>
        <pc:spChg chg="add del">
          <ac:chgData name="Anneke Vijfvinkel" userId="1864c32dac8a0a54" providerId="LiveId" clId="{F864E76C-AE7E-422F-8801-CD5366D59FF0}" dt="2021-05-04T08:39:35.382" v="2039" actId="26606"/>
          <ac:spMkLst>
            <pc:docMk/>
            <pc:sldMk cId="1807631167" sldId="296"/>
            <ac:spMk id="72" creationId="{382E0DD2-11DF-4411-A6ED-1182F5176965}"/>
          </ac:spMkLst>
        </pc:spChg>
        <pc:spChg chg="add del">
          <ac:chgData name="Anneke Vijfvinkel" userId="1864c32dac8a0a54" providerId="LiveId" clId="{F864E76C-AE7E-422F-8801-CD5366D59FF0}" dt="2021-05-04T08:42:57.361" v="2058" actId="26606"/>
          <ac:spMkLst>
            <pc:docMk/>
            <pc:sldMk cId="1807631167" sldId="296"/>
            <ac:spMk id="74" creationId="{AEECF78C-1048-456C-88A0-441412321169}"/>
          </ac:spMkLst>
        </pc:spChg>
        <pc:spChg chg="add del">
          <ac:chgData name="Anneke Vijfvinkel" userId="1864c32dac8a0a54" providerId="LiveId" clId="{F864E76C-AE7E-422F-8801-CD5366D59FF0}" dt="2021-05-04T08:42:57.361" v="2058" actId="26606"/>
          <ac:spMkLst>
            <pc:docMk/>
            <pc:sldMk cId="1807631167" sldId="296"/>
            <ac:spMk id="75" creationId="{F4C8155D-EBB3-4B50-B945-2D47A2C5CE37}"/>
          </ac:spMkLst>
        </pc:spChg>
        <pc:spChg chg="add del">
          <ac:chgData name="Anneke Vijfvinkel" userId="1864c32dac8a0a54" providerId="LiveId" clId="{F864E76C-AE7E-422F-8801-CD5366D59FF0}" dt="2021-05-04T08:42:57.361" v="2058" actId="26606"/>
          <ac:spMkLst>
            <pc:docMk/>
            <pc:sldMk cId="1807631167" sldId="296"/>
            <ac:spMk id="76" creationId="{EE99A833-6C48-4919-98F7-4D15C73698E6}"/>
          </ac:spMkLst>
        </pc:spChg>
        <pc:spChg chg="add del">
          <ac:chgData name="Anneke Vijfvinkel" userId="1864c32dac8a0a54" providerId="LiveId" clId="{F864E76C-AE7E-422F-8801-CD5366D59FF0}" dt="2021-05-04T08:42:57.361" v="2058" actId="26606"/>
          <ac:spMkLst>
            <pc:docMk/>
            <pc:sldMk cId="1807631167" sldId="296"/>
            <ac:spMk id="77" creationId="{CF523106-7311-45AB-A97A-9BE6E22AC5EB}"/>
          </ac:spMkLst>
        </pc:spChg>
        <pc:spChg chg="add mod ord">
          <ac:chgData name="Anneke Vijfvinkel" userId="1864c32dac8a0a54" providerId="LiveId" clId="{F864E76C-AE7E-422F-8801-CD5366D59FF0}" dt="2021-05-04T08:45:32.927" v="2161" actId="26606"/>
          <ac:spMkLst>
            <pc:docMk/>
            <pc:sldMk cId="1807631167" sldId="296"/>
            <ac:spMk id="78" creationId="{E39C0D32-1AEA-4902-A583-F945B15B41A5}"/>
          </ac:spMkLst>
        </pc:spChg>
        <pc:spChg chg="add del">
          <ac:chgData name="Anneke Vijfvinkel" userId="1864c32dac8a0a54" providerId="LiveId" clId="{F864E76C-AE7E-422F-8801-CD5366D59FF0}" dt="2021-05-04T08:42:57.361" v="2058" actId="26606"/>
          <ac:spMkLst>
            <pc:docMk/>
            <pc:sldMk cId="1807631167" sldId="296"/>
            <ac:spMk id="79" creationId="{7C1CFE70-2BD5-4661-8AF9-D097E65E70CE}"/>
          </ac:spMkLst>
        </pc:spChg>
        <pc:spChg chg="add del">
          <ac:chgData name="Anneke Vijfvinkel" userId="1864c32dac8a0a54" providerId="LiveId" clId="{F864E76C-AE7E-422F-8801-CD5366D59FF0}" dt="2021-05-04T08:42:57.361" v="2058" actId="26606"/>
          <ac:spMkLst>
            <pc:docMk/>
            <pc:sldMk cId="1807631167" sldId="296"/>
            <ac:spMk id="80" creationId="{5A6B4445-DDB3-4971-8FBA-4DCAF08C09F4}"/>
          </ac:spMkLst>
        </pc:spChg>
        <pc:spChg chg="add del">
          <ac:chgData name="Anneke Vijfvinkel" userId="1864c32dac8a0a54" providerId="LiveId" clId="{F864E76C-AE7E-422F-8801-CD5366D59FF0}" dt="2021-05-04T08:42:52.990" v="2055" actId="26606"/>
          <ac:spMkLst>
            <pc:docMk/>
            <pc:sldMk cId="1807631167" sldId="296"/>
            <ac:spMk id="82" creationId="{07977D39-626F-40D7-B00F-16E02602DD5A}"/>
          </ac:spMkLst>
        </pc:spChg>
        <pc:spChg chg="add del">
          <ac:chgData name="Anneke Vijfvinkel" userId="1864c32dac8a0a54" providerId="LiveId" clId="{F864E76C-AE7E-422F-8801-CD5366D59FF0}" dt="2021-05-04T08:42:52.990" v="2055" actId="26606"/>
          <ac:spMkLst>
            <pc:docMk/>
            <pc:sldMk cId="1807631167" sldId="296"/>
            <ac:spMk id="83" creationId="{B905CDE4-B751-4B3E-B625-6E59F8903414}"/>
          </ac:spMkLst>
        </pc:spChg>
        <pc:spChg chg="add del">
          <ac:chgData name="Anneke Vijfvinkel" userId="1864c32dac8a0a54" providerId="LiveId" clId="{F864E76C-AE7E-422F-8801-CD5366D59FF0}" dt="2021-05-04T08:42:48.670" v="2051" actId="26606"/>
          <ac:spMkLst>
            <pc:docMk/>
            <pc:sldMk cId="1807631167" sldId="296"/>
            <ac:spMk id="85" creationId="{5CB593EA-2F98-479F-B4C4-F366571FA64D}"/>
          </ac:spMkLst>
        </pc:spChg>
        <pc:spChg chg="add del">
          <ac:chgData name="Anneke Vijfvinkel" userId="1864c32dac8a0a54" providerId="LiveId" clId="{F864E76C-AE7E-422F-8801-CD5366D59FF0}" dt="2021-05-04T08:42:48.670" v="2051" actId="26606"/>
          <ac:spMkLst>
            <pc:docMk/>
            <pc:sldMk cId="1807631167" sldId="296"/>
            <ac:spMk id="87" creationId="{39BEB6D0-9E4E-4221-93D1-74ABECEE9EFC}"/>
          </ac:spMkLst>
        </pc:spChg>
        <pc:spChg chg="add del">
          <ac:chgData name="Anneke Vijfvinkel" userId="1864c32dac8a0a54" providerId="LiveId" clId="{F864E76C-AE7E-422F-8801-CD5366D59FF0}" dt="2021-05-04T08:42:52.990" v="2055" actId="26606"/>
          <ac:spMkLst>
            <pc:docMk/>
            <pc:sldMk cId="1807631167" sldId="296"/>
            <ac:spMk id="89" creationId="{08108C16-F4C0-44AA-999D-17BD39219B24}"/>
          </ac:spMkLst>
        </pc:spChg>
        <pc:spChg chg="add del">
          <ac:chgData name="Anneke Vijfvinkel" userId="1864c32dac8a0a54" providerId="LiveId" clId="{F864E76C-AE7E-422F-8801-CD5366D59FF0}" dt="2021-05-04T08:42:52.990" v="2055" actId="26606"/>
          <ac:spMkLst>
            <pc:docMk/>
            <pc:sldMk cId="1807631167" sldId="296"/>
            <ac:spMk id="91" creationId="{CDC29AC1-2821-4FCC-B597-88DAF39C36FE}"/>
          </ac:spMkLst>
        </pc:spChg>
        <pc:spChg chg="add del">
          <ac:chgData name="Anneke Vijfvinkel" userId="1864c32dac8a0a54" providerId="LiveId" clId="{F864E76C-AE7E-422F-8801-CD5366D59FF0}" dt="2021-05-04T08:42:52.990" v="2055" actId="26606"/>
          <ac:spMkLst>
            <pc:docMk/>
            <pc:sldMk cId="1807631167" sldId="296"/>
            <ac:spMk id="93" creationId="{0640CCAE-325C-4DD0-BB26-38BF690F3BBB}"/>
          </ac:spMkLst>
        </pc:spChg>
        <pc:spChg chg="add del">
          <ac:chgData name="Anneke Vijfvinkel" userId="1864c32dac8a0a54" providerId="LiveId" clId="{F864E76C-AE7E-422F-8801-CD5366D59FF0}" dt="2021-05-04T08:42:52.990" v="2055" actId="26606"/>
          <ac:spMkLst>
            <pc:docMk/>
            <pc:sldMk cId="1807631167" sldId="296"/>
            <ac:spMk id="95" creationId="{C8F10CB3-3B5E-4C7A-98CF-B87454DDFA39}"/>
          </ac:spMkLst>
        </pc:spChg>
        <pc:spChg chg="add del">
          <ac:chgData name="Anneke Vijfvinkel" userId="1864c32dac8a0a54" providerId="LiveId" clId="{F864E76C-AE7E-422F-8801-CD5366D59FF0}" dt="2021-05-04T08:42:57.339" v="2057" actId="26606"/>
          <ac:spMkLst>
            <pc:docMk/>
            <pc:sldMk cId="1807631167" sldId="296"/>
            <ac:spMk id="97" creationId="{A7665D74-DFEA-412C-928C-F090E67084F3}"/>
          </ac:spMkLst>
        </pc:spChg>
        <pc:spChg chg="add del">
          <ac:chgData name="Anneke Vijfvinkel" userId="1864c32dac8a0a54" providerId="LiveId" clId="{F864E76C-AE7E-422F-8801-CD5366D59FF0}" dt="2021-05-04T08:42:57.339" v="2057" actId="26606"/>
          <ac:spMkLst>
            <pc:docMk/>
            <pc:sldMk cId="1807631167" sldId="296"/>
            <ac:spMk id="98" creationId="{23293907-0F26-4752-BCD0-3AC2C5026383}"/>
          </ac:spMkLst>
        </pc:spChg>
        <pc:spChg chg="add del">
          <ac:chgData name="Anneke Vijfvinkel" userId="1864c32dac8a0a54" providerId="LiveId" clId="{F864E76C-AE7E-422F-8801-CD5366D59FF0}" dt="2021-05-04T08:42:57.339" v="2057" actId="26606"/>
          <ac:spMkLst>
            <pc:docMk/>
            <pc:sldMk cId="1807631167" sldId="296"/>
            <ac:spMk id="99" creationId="{837A7BE2-DF08-4ECE-A520-13927DBF4C5E}"/>
          </ac:spMkLst>
        </pc:spChg>
        <pc:spChg chg="add del">
          <ac:chgData name="Anneke Vijfvinkel" userId="1864c32dac8a0a54" providerId="LiveId" clId="{F864E76C-AE7E-422F-8801-CD5366D59FF0}" dt="2021-05-04T08:42:57.339" v="2057" actId="26606"/>
          <ac:spMkLst>
            <pc:docMk/>
            <pc:sldMk cId="1807631167" sldId="296"/>
            <ac:spMk id="100" creationId="{08D95D6C-D86A-4549-A89A-3AB6302645F9}"/>
          </ac:spMkLst>
        </pc:spChg>
        <pc:spChg chg="add del">
          <ac:chgData name="Anneke Vijfvinkel" userId="1864c32dac8a0a54" providerId="LiveId" clId="{F864E76C-AE7E-422F-8801-CD5366D59FF0}" dt="2021-05-04T08:42:57.339" v="2057" actId="26606"/>
          <ac:spMkLst>
            <pc:docMk/>
            <pc:sldMk cId="1807631167" sldId="296"/>
            <ac:spMk id="101" creationId="{3236AF34-77C9-4760-8838-235578CF4292}"/>
          </ac:spMkLst>
        </pc:spChg>
        <pc:spChg chg="add del">
          <ac:chgData name="Anneke Vijfvinkel" userId="1864c32dac8a0a54" providerId="LiveId" clId="{F864E76C-AE7E-422F-8801-CD5366D59FF0}" dt="2021-05-04T08:42:57.339" v="2057" actId="26606"/>
          <ac:spMkLst>
            <pc:docMk/>
            <pc:sldMk cId="1807631167" sldId="296"/>
            <ac:spMk id="102" creationId="{51850F73-0C38-46D8-8082-A20B6044BEDC}"/>
          </ac:spMkLst>
        </pc:spChg>
        <pc:spChg chg="add del">
          <ac:chgData name="Anneke Vijfvinkel" userId="1864c32dac8a0a54" providerId="LiveId" clId="{F864E76C-AE7E-422F-8801-CD5366D59FF0}" dt="2021-05-04T08:42:57.339" v="2057" actId="26606"/>
          <ac:spMkLst>
            <pc:docMk/>
            <pc:sldMk cId="1807631167" sldId="296"/>
            <ac:spMk id="103" creationId="{339141A8-FDFD-4ABE-A499-72C9669F4BE6}"/>
          </ac:spMkLst>
        </pc:spChg>
        <pc:spChg chg="add del">
          <ac:chgData name="Anneke Vijfvinkel" userId="1864c32dac8a0a54" providerId="LiveId" clId="{F864E76C-AE7E-422F-8801-CD5366D59FF0}" dt="2021-05-04T08:42:57.339" v="2057" actId="26606"/>
          <ac:spMkLst>
            <pc:docMk/>
            <pc:sldMk cId="1807631167" sldId="296"/>
            <ac:spMk id="104" creationId="{E916EF49-F958-4F28-A999-F8FA8D09AF86}"/>
          </ac:spMkLst>
        </pc:spChg>
        <pc:spChg chg="add del">
          <ac:chgData name="Anneke Vijfvinkel" userId="1864c32dac8a0a54" providerId="LiveId" clId="{F864E76C-AE7E-422F-8801-CD5366D59FF0}" dt="2021-05-04T08:45:32.927" v="2161" actId="26606"/>
          <ac:spMkLst>
            <pc:docMk/>
            <pc:sldMk cId="1807631167" sldId="296"/>
            <ac:spMk id="106" creationId="{07977D39-626F-40D7-B00F-16E02602DD5A}"/>
          </ac:spMkLst>
        </pc:spChg>
        <pc:spChg chg="add del">
          <ac:chgData name="Anneke Vijfvinkel" userId="1864c32dac8a0a54" providerId="LiveId" clId="{F864E76C-AE7E-422F-8801-CD5366D59FF0}" dt="2021-05-04T08:45:32.927" v="2161" actId="26606"/>
          <ac:spMkLst>
            <pc:docMk/>
            <pc:sldMk cId="1807631167" sldId="296"/>
            <ac:spMk id="107" creationId="{B905CDE4-B751-4B3E-B625-6E59F8903414}"/>
          </ac:spMkLst>
        </pc:spChg>
        <pc:spChg chg="add del">
          <ac:chgData name="Anneke Vijfvinkel" userId="1864c32dac8a0a54" providerId="LiveId" clId="{F864E76C-AE7E-422F-8801-CD5366D59FF0}" dt="2021-05-04T08:45:32.927" v="2161" actId="26606"/>
          <ac:spMkLst>
            <pc:docMk/>
            <pc:sldMk cId="1807631167" sldId="296"/>
            <ac:spMk id="108" creationId="{08108C16-F4C0-44AA-999D-17BD39219B24}"/>
          </ac:spMkLst>
        </pc:spChg>
        <pc:spChg chg="add del">
          <ac:chgData name="Anneke Vijfvinkel" userId="1864c32dac8a0a54" providerId="LiveId" clId="{F864E76C-AE7E-422F-8801-CD5366D59FF0}" dt="2021-05-04T08:45:32.927" v="2161" actId="26606"/>
          <ac:spMkLst>
            <pc:docMk/>
            <pc:sldMk cId="1807631167" sldId="296"/>
            <ac:spMk id="109" creationId="{CDC29AC1-2821-4FCC-B597-88DAF39C36FE}"/>
          </ac:spMkLst>
        </pc:spChg>
        <pc:spChg chg="add del">
          <ac:chgData name="Anneke Vijfvinkel" userId="1864c32dac8a0a54" providerId="LiveId" clId="{F864E76C-AE7E-422F-8801-CD5366D59FF0}" dt="2021-05-04T08:45:32.927" v="2161" actId="26606"/>
          <ac:spMkLst>
            <pc:docMk/>
            <pc:sldMk cId="1807631167" sldId="296"/>
            <ac:spMk id="110" creationId="{0640CCAE-325C-4DD0-BB26-38BF690F3BBB}"/>
          </ac:spMkLst>
        </pc:spChg>
        <pc:spChg chg="add del">
          <ac:chgData name="Anneke Vijfvinkel" userId="1864c32dac8a0a54" providerId="LiveId" clId="{F864E76C-AE7E-422F-8801-CD5366D59FF0}" dt="2021-05-04T08:45:32.927" v="2161" actId="26606"/>
          <ac:spMkLst>
            <pc:docMk/>
            <pc:sldMk cId="1807631167" sldId="296"/>
            <ac:spMk id="111" creationId="{C8F10CB3-3B5E-4C7A-98CF-B87454DDFA39}"/>
          </ac:spMkLst>
        </pc:spChg>
        <pc:spChg chg="add del">
          <ac:chgData name="Anneke Vijfvinkel" userId="1864c32dac8a0a54" providerId="LiveId" clId="{F864E76C-AE7E-422F-8801-CD5366D59FF0}" dt="2021-05-04T09:13:32.512" v="2336" actId="26606"/>
          <ac:spMkLst>
            <pc:docMk/>
            <pc:sldMk cId="1807631167" sldId="296"/>
            <ac:spMk id="116" creationId="{928F64C6-FE22-4FC1-A763-DFCC514811BD}"/>
          </ac:spMkLst>
        </pc:spChg>
        <pc:spChg chg="add">
          <ac:chgData name="Anneke Vijfvinkel" userId="1864c32dac8a0a54" providerId="LiveId" clId="{F864E76C-AE7E-422F-8801-CD5366D59FF0}" dt="2021-05-04T09:13:32.512" v="2336" actId="26606"/>
          <ac:spMkLst>
            <pc:docMk/>
            <pc:sldMk cId="1807631167" sldId="296"/>
            <ac:spMk id="123" creationId="{928F64C6-FE22-4FC1-A763-DFCC514811BD}"/>
          </ac:spMkLst>
        </pc:spChg>
        <pc:picChg chg="add mod ord">
          <ac:chgData name="Anneke Vijfvinkel" userId="1864c32dac8a0a54" providerId="LiveId" clId="{F864E76C-AE7E-422F-8801-CD5366D59FF0}" dt="2021-05-04T09:13:32.512" v="2336" actId="26606"/>
          <ac:picMkLst>
            <pc:docMk/>
            <pc:sldMk cId="1807631167" sldId="296"/>
            <ac:picMk id="4" creationId="{F5A8117C-9FB7-4132-82C4-1BB633DE923B}"/>
          </ac:picMkLst>
        </pc:picChg>
        <pc:picChg chg="add del mod ord">
          <ac:chgData name="Anneke Vijfvinkel" userId="1864c32dac8a0a54" providerId="LiveId" clId="{F864E76C-AE7E-422F-8801-CD5366D59FF0}" dt="2021-05-04T08:37:16.591" v="2027" actId="21"/>
          <ac:picMkLst>
            <pc:docMk/>
            <pc:sldMk cId="1807631167" sldId="296"/>
            <ac:picMk id="5" creationId="{97C27FDD-B6E1-4707-8183-D92CFAC04818}"/>
          </ac:picMkLst>
        </pc:picChg>
        <pc:picChg chg="add mod ord">
          <ac:chgData name="Anneke Vijfvinkel" userId="1864c32dac8a0a54" providerId="LiveId" clId="{F864E76C-AE7E-422F-8801-CD5366D59FF0}" dt="2021-05-04T09:13:32.512" v="2336" actId="26606"/>
          <ac:picMkLst>
            <pc:docMk/>
            <pc:sldMk cId="1807631167" sldId="296"/>
            <ac:picMk id="6" creationId="{343144D1-F341-4F62-8629-17449F3EE6CF}"/>
          </ac:picMkLst>
        </pc:picChg>
        <pc:picChg chg="add mod ord">
          <ac:chgData name="Anneke Vijfvinkel" userId="1864c32dac8a0a54" providerId="LiveId" clId="{F864E76C-AE7E-422F-8801-CD5366D59FF0}" dt="2021-05-04T09:13:32.512" v="2336" actId="26606"/>
          <ac:picMkLst>
            <pc:docMk/>
            <pc:sldMk cId="1807631167" sldId="296"/>
            <ac:picMk id="7" creationId="{380C9ED7-5EF1-49A3-9754-750EB274BBE3}"/>
          </ac:picMkLst>
        </pc:picChg>
        <pc:picChg chg="add mod ord">
          <ac:chgData name="Anneke Vijfvinkel" userId="1864c32dac8a0a54" providerId="LiveId" clId="{F864E76C-AE7E-422F-8801-CD5366D59FF0}" dt="2021-05-04T09:13:32.512" v="2336" actId="26606"/>
          <ac:picMkLst>
            <pc:docMk/>
            <pc:sldMk cId="1807631167" sldId="296"/>
            <ac:picMk id="8" creationId="{7DD32D18-71E8-41AB-9535-53B3F545A528}"/>
          </ac:picMkLst>
        </pc:picChg>
        <pc:picChg chg="add mod ord">
          <ac:chgData name="Anneke Vijfvinkel" userId="1864c32dac8a0a54" providerId="LiveId" clId="{F864E76C-AE7E-422F-8801-CD5366D59FF0}" dt="2021-05-04T09:13:32.512" v="2336" actId="26606"/>
          <ac:picMkLst>
            <pc:docMk/>
            <pc:sldMk cId="1807631167" sldId="296"/>
            <ac:picMk id="9" creationId="{8E43FF85-B1C7-44CD-82E5-95EAFA13C840}"/>
          </ac:picMkLst>
        </pc:picChg>
        <pc:picChg chg="add del mod ord">
          <ac:chgData name="Anneke Vijfvinkel" userId="1864c32dac8a0a54" providerId="LiveId" clId="{F864E76C-AE7E-422F-8801-CD5366D59FF0}" dt="2021-05-04T09:13:07.157" v="2335" actId="478"/>
          <ac:picMkLst>
            <pc:docMk/>
            <pc:sldMk cId="1807631167" sldId="296"/>
            <ac:picMk id="10" creationId="{86F75DE8-3803-4BC1-90B3-69751719F743}"/>
          </ac:picMkLst>
        </pc:picChg>
        <pc:cxnChg chg="add del">
          <ac:chgData name="Anneke Vijfvinkel" userId="1864c32dac8a0a54" providerId="LiveId" clId="{F864E76C-AE7E-422F-8801-CD5366D59FF0}" dt="2021-05-04T08:38:29.742" v="2034" actId="26606"/>
          <ac:cxnSpMkLst>
            <pc:docMk/>
            <pc:sldMk cId="1807631167" sldId="296"/>
            <ac:cxnSpMk id="25" creationId="{5C34627B-48E6-4F4D-B843-97717A86B490}"/>
          </ac:cxnSpMkLst>
        </pc:cxnChg>
        <pc:cxnChg chg="add del">
          <ac:chgData name="Anneke Vijfvinkel" userId="1864c32dac8a0a54" providerId="LiveId" clId="{F864E76C-AE7E-422F-8801-CD5366D59FF0}" dt="2021-05-04T08:38:21.677" v="2031" actId="26606"/>
          <ac:cxnSpMkLst>
            <pc:docMk/>
            <pc:sldMk cId="1807631167" sldId="296"/>
            <ac:cxnSpMk id="34" creationId="{1918D9D3-1370-4FF6-9DFC-9F87F9039590}"/>
          </ac:cxnSpMkLst>
        </pc:cxnChg>
        <pc:cxnChg chg="add del">
          <ac:chgData name="Anneke Vijfvinkel" userId="1864c32dac8a0a54" providerId="LiveId" clId="{F864E76C-AE7E-422F-8801-CD5366D59FF0}" dt="2021-05-04T09:13:32.512" v="2336" actId="26606"/>
          <ac:cxnSpMkLst>
            <pc:docMk/>
            <pc:sldMk cId="1807631167" sldId="296"/>
            <ac:cxnSpMk id="118" creationId="{5C34627B-48E6-4F4D-B843-97717A86B490}"/>
          </ac:cxnSpMkLst>
        </pc:cxnChg>
        <pc:cxnChg chg="add">
          <ac:chgData name="Anneke Vijfvinkel" userId="1864c32dac8a0a54" providerId="LiveId" clId="{F864E76C-AE7E-422F-8801-CD5366D59FF0}" dt="2021-05-04T09:13:32.512" v="2336" actId="26606"/>
          <ac:cxnSpMkLst>
            <pc:docMk/>
            <pc:sldMk cId="1807631167" sldId="296"/>
            <ac:cxnSpMk id="125" creationId="{5C34627B-48E6-4F4D-B843-97717A86B490}"/>
          </ac:cxnSpMkLst>
        </pc:cxnChg>
      </pc:sldChg>
      <pc:sldChg chg="new del">
        <pc:chgData name="Anneke Vijfvinkel" userId="1864c32dac8a0a54" providerId="LiveId" clId="{F864E76C-AE7E-422F-8801-CD5366D59FF0}" dt="2021-05-04T09:01:37.080" v="2266" actId="47"/>
        <pc:sldMkLst>
          <pc:docMk/>
          <pc:sldMk cId="2834211710" sldId="297"/>
        </pc:sldMkLst>
      </pc:sldChg>
      <pc:sldChg chg="addSp delSp modSp new mod setBg">
        <pc:chgData name="Anneke Vijfvinkel" userId="1864c32dac8a0a54" providerId="LiveId" clId="{F864E76C-AE7E-422F-8801-CD5366D59FF0}" dt="2021-05-04T08:58:41.198" v="2261" actId="26606"/>
        <pc:sldMkLst>
          <pc:docMk/>
          <pc:sldMk cId="3952730403" sldId="298"/>
        </pc:sldMkLst>
        <pc:spChg chg="mod">
          <ac:chgData name="Anneke Vijfvinkel" userId="1864c32dac8a0a54" providerId="LiveId" clId="{F864E76C-AE7E-422F-8801-CD5366D59FF0}" dt="2021-05-04T08:58:41.198" v="2261" actId="26606"/>
          <ac:spMkLst>
            <pc:docMk/>
            <pc:sldMk cId="3952730403" sldId="298"/>
            <ac:spMk id="2" creationId="{EB5C7A9D-BDCB-4CA6-A197-0E5238C35D2D}"/>
          </ac:spMkLst>
        </pc:spChg>
        <pc:spChg chg="del">
          <ac:chgData name="Anneke Vijfvinkel" userId="1864c32dac8a0a54" providerId="LiveId" clId="{F864E76C-AE7E-422F-8801-CD5366D59FF0}" dt="2021-05-04T08:50:32.275" v="2163"/>
          <ac:spMkLst>
            <pc:docMk/>
            <pc:sldMk cId="3952730403" sldId="298"/>
            <ac:spMk id="3" creationId="{5DB3B2B8-7659-4D2E-8EF0-CE3049B3BDD6}"/>
          </ac:spMkLst>
        </pc:spChg>
        <pc:spChg chg="add mod">
          <ac:chgData name="Anneke Vijfvinkel" userId="1864c32dac8a0a54" providerId="LiveId" clId="{F864E76C-AE7E-422F-8801-CD5366D59FF0}" dt="2021-05-04T08:58:41.198" v="2261" actId="26606"/>
          <ac:spMkLst>
            <pc:docMk/>
            <pc:sldMk cId="3952730403" sldId="298"/>
            <ac:spMk id="7" creationId="{7E40610E-3366-4DDC-8E0F-55402D50D8F2}"/>
          </ac:spMkLst>
        </pc:spChg>
        <pc:spChg chg="add del">
          <ac:chgData name="Anneke Vijfvinkel" userId="1864c32dac8a0a54" providerId="LiveId" clId="{F864E76C-AE7E-422F-8801-CD5366D59FF0}" dt="2021-05-04T08:58:41.182" v="2260" actId="26606"/>
          <ac:spMkLst>
            <pc:docMk/>
            <pc:sldMk cId="3952730403" sldId="298"/>
            <ac:spMk id="15" creationId="{3EBE8569-6AEC-4B8C-8D53-2DE337CDBA65}"/>
          </ac:spMkLst>
        </pc:spChg>
        <pc:spChg chg="add del">
          <ac:chgData name="Anneke Vijfvinkel" userId="1864c32dac8a0a54" providerId="LiveId" clId="{F864E76C-AE7E-422F-8801-CD5366D59FF0}" dt="2021-05-04T08:58:41.182" v="2260" actId="26606"/>
          <ac:spMkLst>
            <pc:docMk/>
            <pc:sldMk cId="3952730403" sldId="298"/>
            <ac:spMk id="16" creationId="{8FC9BE17-9A7B-462D-AE50-3D8777387304}"/>
          </ac:spMkLst>
        </pc:spChg>
        <pc:spChg chg="add del">
          <ac:chgData name="Anneke Vijfvinkel" userId="1864c32dac8a0a54" providerId="LiveId" clId="{F864E76C-AE7E-422F-8801-CD5366D59FF0}" dt="2021-05-04T08:58:41.182" v="2260" actId="26606"/>
          <ac:spMkLst>
            <pc:docMk/>
            <pc:sldMk cId="3952730403" sldId="298"/>
            <ac:spMk id="17" creationId="{55D4142C-5077-457F-A6AD-3FECFDB39685}"/>
          </ac:spMkLst>
        </pc:spChg>
        <pc:spChg chg="add del">
          <ac:chgData name="Anneke Vijfvinkel" userId="1864c32dac8a0a54" providerId="LiveId" clId="{F864E76C-AE7E-422F-8801-CD5366D59FF0}" dt="2021-05-04T08:58:41.182" v="2260" actId="26606"/>
          <ac:spMkLst>
            <pc:docMk/>
            <pc:sldMk cId="3952730403" sldId="298"/>
            <ac:spMk id="19" creationId="{7A5F0580-5EE9-419F-96EE-B6529EF6E7D0}"/>
          </ac:spMkLst>
        </pc:spChg>
        <pc:spChg chg="add">
          <ac:chgData name="Anneke Vijfvinkel" userId="1864c32dac8a0a54" providerId="LiveId" clId="{F864E76C-AE7E-422F-8801-CD5366D59FF0}" dt="2021-05-04T08:58:41.198" v="2261" actId="26606"/>
          <ac:spMkLst>
            <pc:docMk/>
            <pc:sldMk cId="3952730403" sldId="298"/>
            <ac:spMk id="21" creationId="{99192C51-B764-4A9B-9587-5EF8B628B8D9}"/>
          </ac:spMkLst>
        </pc:spChg>
        <pc:picChg chg="add del mod">
          <ac:chgData name="Anneke Vijfvinkel" userId="1864c32dac8a0a54" providerId="LiveId" clId="{F864E76C-AE7E-422F-8801-CD5366D59FF0}" dt="2021-05-04T08:53:21.986" v="2212" actId="478"/>
          <ac:picMkLst>
            <pc:docMk/>
            <pc:sldMk cId="3952730403" sldId="298"/>
            <ac:picMk id="4" creationId="{1ACFFA7B-9A5E-419F-9E62-5DFEC79FAEC2}"/>
          </ac:picMkLst>
        </pc:picChg>
        <pc:picChg chg="add del mod">
          <ac:chgData name="Anneke Vijfvinkel" userId="1864c32dac8a0a54" providerId="LiveId" clId="{F864E76C-AE7E-422F-8801-CD5366D59FF0}" dt="2021-05-04T08:53:21.007" v="2211" actId="478"/>
          <ac:picMkLst>
            <pc:docMk/>
            <pc:sldMk cId="3952730403" sldId="298"/>
            <ac:picMk id="5" creationId="{59D6AFA8-53D6-49EA-8FE2-C2093A79803E}"/>
          </ac:picMkLst>
        </pc:picChg>
        <pc:picChg chg="add mod ord">
          <ac:chgData name="Anneke Vijfvinkel" userId="1864c32dac8a0a54" providerId="LiveId" clId="{F864E76C-AE7E-422F-8801-CD5366D59FF0}" dt="2021-05-04T08:58:41.198" v="2261" actId="26606"/>
          <ac:picMkLst>
            <pc:docMk/>
            <pc:sldMk cId="3952730403" sldId="298"/>
            <ac:picMk id="8" creationId="{E33D18ED-16C3-47A3-96D6-C8BBCF02D7F4}"/>
          </ac:picMkLst>
        </pc:picChg>
        <pc:picChg chg="add del">
          <ac:chgData name="Anneke Vijfvinkel" userId="1864c32dac8a0a54" providerId="LiveId" clId="{F864E76C-AE7E-422F-8801-CD5366D59FF0}" dt="2021-05-04T08:58:39.328" v="2258" actId="26606"/>
          <ac:picMkLst>
            <pc:docMk/>
            <pc:sldMk cId="3952730403" sldId="298"/>
            <ac:picMk id="13" creationId="{54DDEBDD-D8BD-41A6-8A0D-B00E3768B0F9}"/>
          </ac:picMkLst>
        </pc:picChg>
      </pc:sldChg>
      <pc:sldChg chg="addSp delSp modSp new mod setBg">
        <pc:chgData name="Anneke Vijfvinkel" userId="1864c32dac8a0a54" providerId="LiveId" clId="{F864E76C-AE7E-422F-8801-CD5366D59FF0}" dt="2021-05-10T17:46:53.280" v="2772" actId="26606"/>
        <pc:sldMkLst>
          <pc:docMk/>
          <pc:sldMk cId="1036320723" sldId="299"/>
        </pc:sldMkLst>
        <pc:spChg chg="mod">
          <ac:chgData name="Anneke Vijfvinkel" userId="1864c32dac8a0a54" providerId="LiveId" clId="{F864E76C-AE7E-422F-8801-CD5366D59FF0}" dt="2021-05-10T17:46:53.280" v="2772" actId="26606"/>
          <ac:spMkLst>
            <pc:docMk/>
            <pc:sldMk cId="1036320723" sldId="299"/>
            <ac:spMk id="2" creationId="{3A64BFFF-9DB9-4CF6-B138-00E8BA74D8E6}"/>
          </ac:spMkLst>
        </pc:spChg>
        <pc:spChg chg="mod">
          <ac:chgData name="Anneke Vijfvinkel" userId="1864c32dac8a0a54" providerId="LiveId" clId="{F864E76C-AE7E-422F-8801-CD5366D59FF0}" dt="2021-05-10T17:46:53.280" v="2772" actId="26606"/>
          <ac:spMkLst>
            <pc:docMk/>
            <pc:sldMk cId="1036320723" sldId="299"/>
            <ac:spMk id="3" creationId="{55C20CBA-BA23-4DB0-A8E1-8FD4C8265147}"/>
          </ac:spMkLst>
        </pc:spChg>
        <pc:spChg chg="add del">
          <ac:chgData name="Anneke Vijfvinkel" userId="1864c32dac8a0a54" providerId="LiveId" clId="{F864E76C-AE7E-422F-8801-CD5366D59FF0}" dt="2021-05-10T17:43:16.535" v="2699" actId="26606"/>
          <ac:spMkLst>
            <pc:docMk/>
            <pc:sldMk cId="1036320723" sldId="299"/>
            <ac:spMk id="8" creationId="{1E234CF4-802C-4AA1-B540-36C3B838C462}"/>
          </ac:spMkLst>
        </pc:spChg>
        <pc:spChg chg="add del">
          <ac:chgData name="Anneke Vijfvinkel" userId="1864c32dac8a0a54" providerId="LiveId" clId="{F864E76C-AE7E-422F-8801-CD5366D59FF0}" dt="2021-05-10T17:43:16.535" v="2699" actId="26606"/>
          <ac:spMkLst>
            <pc:docMk/>
            <pc:sldMk cId="1036320723" sldId="299"/>
            <ac:spMk id="10" creationId="{A5271697-90F1-4A23-8EF2-0179F2EAFACB}"/>
          </ac:spMkLst>
        </pc:spChg>
        <pc:spChg chg="add del">
          <ac:chgData name="Anneke Vijfvinkel" userId="1864c32dac8a0a54" providerId="LiveId" clId="{F864E76C-AE7E-422F-8801-CD5366D59FF0}" dt="2021-05-10T17:43:16.535" v="2699" actId="26606"/>
          <ac:spMkLst>
            <pc:docMk/>
            <pc:sldMk cId="1036320723" sldId="299"/>
            <ac:spMk id="12" creationId="{D9F5512A-48E1-4C07-B75E-3CCC517B6804}"/>
          </ac:spMkLst>
        </pc:spChg>
        <pc:spChg chg="add del">
          <ac:chgData name="Anneke Vijfvinkel" userId="1864c32dac8a0a54" providerId="LiveId" clId="{F864E76C-AE7E-422F-8801-CD5366D59FF0}" dt="2021-05-10T17:43:16.535" v="2699" actId="26606"/>
          <ac:spMkLst>
            <pc:docMk/>
            <pc:sldMk cId="1036320723" sldId="299"/>
            <ac:spMk id="14" creationId="{9D800584-727A-48CF-8223-244AD9717CAA}"/>
          </ac:spMkLst>
        </pc:spChg>
        <pc:spChg chg="add del">
          <ac:chgData name="Anneke Vijfvinkel" userId="1864c32dac8a0a54" providerId="LiveId" clId="{F864E76C-AE7E-422F-8801-CD5366D59FF0}" dt="2021-05-10T17:46:53.280" v="2772" actId="26606"/>
          <ac:spMkLst>
            <pc:docMk/>
            <pc:sldMk cId="1036320723" sldId="299"/>
            <ac:spMk id="38" creationId="{09588DA8-065E-4F6F-8EFD-43104AB2E0CF}"/>
          </ac:spMkLst>
        </pc:spChg>
        <pc:spChg chg="add del">
          <ac:chgData name="Anneke Vijfvinkel" userId="1864c32dac8a0a54" providerId="LiveId" clId="{F864E76C-AE7E-422F-8801-CD5366D59FF0}" dt="2021-05-10T17:46:53.280" v="2772" actId="26606"/>
          <ac:spMkLst>
            <pc:docMk/>
            <pc:sldMk cId="1036320723" sldId="299"/>
            <ac:spMk id="39" creationId="{C4285719-470E-454C-AF62-8323075F1F5B}"/>
          </ac:spMkLst>
        </pc:spChg>
        <pc:spChg chg="add del">
          <ac:chgData name="Anneke Vijfvinkel" userId="1864c32dac8a0a54" providerId="LiveId" clId="{F864E76C-AE7E-422F-8801-CD5366D59FF0}" dt="2021-05-10T17:46:53.280" v="2772" actId="26606"/>
          <ac:spMkLst>
            <pc:docMk/>
            <pc:sldMk cId="1036320723" sldId="299"/>
            <ac:spMk id="40" creationId="{CD9FE4EF-C4D8-49A0-B2FF-81D8DB7D8A24}"/>
          </ac:spMkLst>
        </pc:spChg>
        <pc:spChg chg="add del">
          <ac:chgData name="Anneke Vijfvinkel" userId="1864c32dac8a0a54" providerId="LiveId" clId="{F864E76C-AE7E-422F-8801-CD5366D59FF0}" dt="2021-05-10T17:46:53.280" v="2772" actId="26606"/>
          <ac:spMkLst>
            <pc:docMk/>
            <pc:sldMk cId="1036320723" sldId="299"/>
            <ac:spMk id="41" creationId="{4300840D-0A0B-4512-BACA-B439D5B9C57C}"/>
          </ac:spMkLst>
        </pc:spChg>
        <pc:spChg chg="add del">
          <ac:chgData name="Anneke Vijfvinkel" userId="1864c32dac8a0a54" providerId="LiveId" clId="{F864E76C-AE7E-422F-8801-CD5366D59FF0}" dt="2021-05-10T17:46:53.280" v="2772" actId="26606"/>
          <ac:spMkLst>
            <pc:docMk/>
            <pc:sldMk cId="1036320723" sldId="299"/>
            <ac:spMk id="42" creationId="{D2B78728-A580-49A7-84F9-6EF6F583ADE0}"/>
          </ac:spMkLst>
        </pc:spChg>
        <pc:spChg chg="add del">
          <ac:chgData name="Anneke Vijfvinkel" userId="1864c32dac8a0a54" providerId="LiveId" clId="{F864E76C-AE7E-422F-8801-CD5366D59FF0}" dt="2021-05-10T17:46:53.280" v="2772" actId="26606"/>
          <ac:spMkLst>
            <pc:docMk/>
            <pc:sldMk cId="1036320723" sldId="299"/>
            <ac:spMk id="43" creationId="{38FAA1A1-D861-433F-88FA-1E9D6FD31D11}"/>
          </ac:spMkLst>
        </pc:spChg>
        <pc:spChg chg="add del">
          <ac:chgData name="Anneke Vijfvinkel" userId="1864c32dac8a0a54" providerId="LiveId" clId="{F864E76C-AE7E-422F-8801-CD5366D59FF0}" dt="2021-05-10T17:46:53.280" v="2772" actId="26606"/>
          <ac:spMkLst>
            <pc:docMk/>
            <pc:sldMk cId="1036320723" sldId="299"/>
            <ac:spMk id="44" creationId="{8D71EDA1-87BF-4D5D-AB79-F346FD19278A}"/>
          </ac:spMkLst>
        </pc:spChg>
        <pc:spChg chg="add">
          <ac:chgData name="Anneke Vijfvinkel" userId="1864c32dac8a0a54" providerId="LiveId" clId="{F864E76C-AE7E-422F-8801-CD5366D59FF0}" dt="2021-05-10T17:46:53.280" v="2772" actId="26606"/>
          <ac:spMkLst>
            <pc:docMk/>
            <pc:sldMk cId="1036320723" sldId="299"/>
            <ac:spMk id="49" creationId="{B775CD93-9DF2-48CB-9F57-1BCA9A46C7FA}"/>
          </ac:spMkLst>
        </pc:spChg>
        <pc:spChg chg="add">
          <ac:chgData name="Anneke Vijfvinkel" userId="1864c32dac8a0a54" providerId="LiveId" clId="{F864E76C-AE7E-422F-8801-CD5366D59FF0}" dt="2021-05-10T17:46:53.280" v="2772" actId="26606"/>
          <ac:spMkLst>
            <pc:docMk/>
            <pc:sldMk cId="1036320723" sldId="299"/>
            <ac:spMk id="51" creationId="{6166C6D1-23AC-49C4-BA07-238E4E9F8CEB}"/>
          </ac:spMkLst>
        </pc:spChg>
        <pc:spChg chg="add">
          <ac:chgData name="Anneke Vijfvinkel" userId="1864c32dac8a0a54" providerId="LiveId" clId="{F864E76C-AE7E-422F-8801-CD5366D59FF0}" dt="2021-05-10T17:46:53.280" v="2772" actId="26606"/>
          <ac:spMkLst>
            <pc:docMk/>
            <pc:sldMk cId="1036320723" sldId="299"/>
            <ac:spMk id="53" creationId="{1C091803-41C2-48E0-9228-5148460C7479}"/>
          </ac:spMkLst>
        </pc:spChg>
        <pc:grpChg chg="add del">
          <ac:chgData name="Anneke Vijfvinkel" userId="1864c32dac8a0a54" providerId="LiveId" clId="{F864E76C-AE7E-422F-8801-CD5366D59FF0}" dt="2021-05-10T17:43:16.535" v="2699" actId="26606"/>
          <ac:grpSpMkLst>
            <pc:docMk/>
            <pc:sldMk cId="1036320723" sldId="299"/>
            <ac:grpSpMk id="16" creationId="{B0CED441-B73B-4907-9AF2-614CEAC6A182}"/>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274018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64516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838633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2960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1792368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371743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3F1A4E3-5C07-4EF4-BCD4-96E16BA2B856}" type="datetimeFigureOut">
              <a:rPr lang="nl-NL" smtClean="0"/>
              <a:t>10-8-2021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212618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3F1A4E3-5C07-4EF4-BCD4-96E16BA2B856}" type="datetimeFigureOut">
              <a:rPr lang="nl-NL" smtClean="0"/>
              <a:t>10-8-2021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071228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23F1A4E3-5C07-4EF4-BCD4-96E16BA2B856}" type="datetimeFigureOut">
              <a:rPr lang="nl-NL" smtClean="0"/>
              <a:t>10-8-2021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1891574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1A4E3-5C07-4EF4-BCD4-96E16BA2B856}" type="datetimeFigureOut">
              <a:rPr lang="nl-NL" smtClean="0"/>
              <a:t>10-8-2021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2757672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3F1A4E3-5C07-4EF4-BCD4-96E16BA2B856}" type="datetimeFigureOut">
              <a:rPr lang="nl-NL" smtClean="0"/>
              <a:t>10-8-2021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76539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1582637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3F1A4E3-5C07-4EF4-BCD4-96E16BA2B856}" type="datetimeFigureOut">
              <a:rPr lang="nl-NL" smtClean="0"/>
              <a:t>10-8-2021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942713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169940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71017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nl-NL"/>
              <a:t>Klik om de stijl te bewerken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23F1A4E3-5C07-4EF4-BCD4-96E16BA2B856}" type="datetimeFigureOut">
              <a:rPr lang="nl-NL" smtClean="0"/>
              <a:t>10-8-2021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156368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3F1A4E3-5C07-4EF4-BCD4-96E16BA2B856}" type="datetimeFigureOut">
              <a:rPr lang="nl-NL" smtClean="0"/>
              <a:t>10-8-2021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68303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45127" y="2507550"/>
            <a:ext cx="5156200" cy="36805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7550"/>
            <a:ext cx="5181601" cy="36805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23F1A4E3-5C07-4EF4-BCD4-96E16BA2B856}" type="datetimeFigureOut">
              <a:rPr lang="nl-NL" smtClean="0"/>
              <a:t>10-8-2021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F22A4BE-3962-489D-B7E7-3B5D6FDD99F0}" type="slidenum">
              <a:rPr lang="nl-NL" smtClean="0"/>
              <a:t>‹nr.›</a:t>
            </a:fld>
            <a:endParaRPr lang="nl-NL"/>
          </a:p>
        </p:txBody>
      </p:sp>
      <p:sp>
        <p:nvSpPr>
          <p:cNvPr id="10" name="Title 9"/>
          <p:cNvSpPr>
            <a:spLocks noGrp="1"/>
          </p:cNvSpPr>
          <p:nvPr>
            <p:ph type="title"/>
          </p:nvPr>
        </p:nvSpPr>
        <p:spPr/>
        <p:txBody>
          <a:bodyPr/>
          <a:lstStyle/>
          <a:p>
            <a:r>
              <a:rPr lang="nl-NL"/>
              <a:t>Klik om de stijl te bewerken</a:t>
            </a:r>
            <a:endParaRPr lang="en-US" dirty="0"/>
          </a:p>
        </p:txBody>
      </p:sp>
    </p:spTree>
    <p:extLst>
      <p:ext uri="{BB962C8B-B14F-4D97-AF65-F5344CB8AC3E}">
        <p14:creationId xmlns:p14="http://schemas.microsoft.com/office/powerpoint/2010/main" val="3647401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F1A4E3-5C07-4EF4-BCD4-96E16BA2B856}" type="datetimeFigureOut">
              <a:rPr lang="nl-NL" smtClean="0"/>
              <a:t>10-8-2021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F22A4BE-3962-489D-B7E7-3B5D6FDD99F0}" type="slidenum">
              <a:rPr lang="nl-NL" smtClean="0"/>
              <a:t>‹nr.›</a:t>
            </a:fld>
            <a:endParaRPr lang="nl-NL"/>
          </a:p>
        </p:txBody>
      </p:sp>
      <p:sp>
        <p:nvSpPr>
          <p:cNvPr id="6" name="Title 5"/>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322982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1A4E3-5C07-4EF4-BCD4-96E16BA2B856}" type="datetimeFigureOut">
              <a:rPr lang="nl-NL" smtClean="0"/>
              <a:t>10-8-2021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284079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nl-NL"/>
              <a:t>Klik om de stijl te bewerken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23F1A4E3-5C07-4EF4-BCD4-96E16BA2B856}" type="datetimeFigureOut">
              <a:rPr lang="nl-NL" smtClean="0"/>
              <a:t>10-8-2021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93508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nl-NL"/>
              <a:t>Klik om de stijl te bewerken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23F1A4E3-5C07-4EF4-BCD4-96E16BA2B856}" type="datetimeFigureOut">
              <a:rPr lang="nl-NL" smtClean="0"/>
              <a:t>10-8-2021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F22A4BE-3962-489D-B7E7-3B5D6FDD99F0}" type="slidenum">
              <a:rPr lang="nl-NL" smtClean="0"/>
              <a:t>‹nr.›</a:t>
            </a:fld>
            <a:endParaRPr lang="nl-NL"/>
          </a:p>
        </p:txBody>
      </p:sp>
    </p:spTree>
    <p:extLst>
      <p:ext uri="{BB962C8B-B14F-4D97-AF65-F5344CB8AC3E}">
        <p14:creationId xmlns:p14="http://schemas.microsoft.com/office/powerpoint/2010/main" val="398133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23F1A4E3-5C07-4EF4-BCD4-96E16BA2B856}" type="datetimeFigureOut">
              <a:rPr lang="nl-NL" smtClean="0"/>
              <a:t>10-8-2021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nl-NL"/>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F22A4BE-3962-489D-B7E7-3B5D6FDD99F0}" type="slidenum">
              <a:rPr lang="nl-NL" smtClean="0"/>
              <a:t>‹nr.›</a:t>
            </a:fld>
            <a:endParaRPr lang="nl-NL"/>
          </a:p>
        </p:txBody>
      </p:sp>
    </p:spTree>
    <p:extLst>
      <p:ext uri="{BB962C8B-B14F-4D97-AF65-F5344CB8AC3E}">
        <p14:creationId xmlns:p14="http://schemas.microsoft.com/office/powerpoint/2010/main" val="36334586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1A4E3-5C07-4EF4-BCD4-96E16BA2B856}" type="datetimeFigureOut">
              <a:rPr lang="nl-NL" smtClean="0"/>
              <a:t>10-8-2021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2A4BE-3962-489D-B7E7-3B5D6FDD99F0}" type="slidenum">
              <a:rPr lang="nl-NL" smtClean="0"/>
              <a:t>‹nr.›</a:t>
            </a:fld>
            <a:endParaRPr lang="nl-NL"/>
          </a:p>
        </p:txBody>
      </p:sp>
    </p:spTree>
    <p:extLst>
      <p:ext uri="{BB962C8B-B14F-4D97-AF65-F5344CB8AC3E}">
        <p14:creationId xmlns:p14="http://schemas.microsoft.com/office/powerpoint/2010/main" val="301571235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mailto:lnfo@stichtingtamar.nl"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C587B-AD83-4AE6-9F76-FEC15235E719}"/>
              </a:ext>
            </a:extLst>
          </p:cNvPr>
          <p:cNvSpPr>
            <a:spLocks noGrp="1"/>
          </p:cNvSpPr>
          <p:nvPr>
            <p:ph type="ctrTitle"/>
          </p:nvPr>
        </p:nvSpPr>
        <p:spPr>
          <a:xfrm>
            <a:off x="804672" y="4007335"/>
            <a:ext cx="6455833" cy="1497998"/>
          </a:xfrm>
        </p:spPr>
        <p:txBody>
          <a:bodyPr anchor="t">
            <a:normAutofit/>
          </a:bodyPr>
          <a:lstStyle/>
          <a:p>
            <a:pPr algn="l"/>
            <a:br>
              <a:rPr lang="nl-NL" sz="3400"/>
            </a:br>
            <a:r>
              <a:rPr lang="nl-NL" sz="3400"/>
              <a:t>    </a:t>
            </a:r>
            <a:br>
              <a:rPr lang="nl-NL" sz="3400"/>
            </a:br>
            <a:r>
              <a:rPr lang="nl-NL" sz="3400"/>
              <a:t> </a:t>
            </a:r>
          </a:p>
        </p:txBody>
      </p:sp>
      <p:sp>
        <p:nvSpPr>
          <p:cNvPr id="3" name="Ondertitel 2">
            <a:extLst>
              <a:ext uri="{FF2B5EF4-FFF2-40B4-BE49-F238E27FC236}">
                <a16:creationId xmlns:a16="http://schemas.microsoft.com/office/drawing/2014/main" id="{B4C0F412-D594-48B4-9839-2D0ACA8C8D1F}"/>
              </a:ext>
            </a:extLst>
          </p:cNvPr>
          <p:cNvSpPr>
            <a:spLocks noGrp="1"/>
          </p:cNvSpPr>
          <p:nvPr>
            <p:ph type="subTitle" idx="1"/>
          </p:nvPr>
        </p:nvSpPr>
        <p:spPr>
          <a:xfrm>
            <a:off x="804672" y="3288965"/>
            <a:ext cx="6455833" cy="665853"/>
          </a:xfrm>
        </p:spPr>
        <p:txBody>
          <a:bodyPr anchor="b">
            <a:normAutofit/>
          </a:bodyPr>
          <a:lstStyle/>
          <a:p>
            <a:pPr algn="l"/>
            <a:r>
              <a:rPr lang="nl-NL" sz="2000" dirty="0"/>
              <a:t>Projecten Stichting Tamar 2021-2022:</a:t>
            </a:r>
          </a:p>
        </p:txBody>
      </p:sp>
      <p:sp>
        <p:nvSpPr>
          <p:cNvPr id="87" name="Freeform: Shape 86">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C8738327-488C-4E56-9EED-422E2022CF0C}"/>
              </a:ext>
            </a:extLst>
          </p:cNvPr>
          <p:cNvPicPr>
            <a:picLocks noChangeAspect="1"/>
          </p:cNvPicPr>
          <p:nvPr/>
        </p:nvPicPr>
        <p:blipFill rotWithShape="1">
          <a:blip r:embed="rId2"/>
          <a:srcRect r="-4" b="34258"/>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9" name="Afbeelding 8">
            <a:extLst>
              <a:ext uri="{FF2B5EF4-FFF2-40B4-BE49-F238E27FC236}">
                <a16:creationId xmlns:a16="http://schemas.microsoft.com/office/drawing/2014/main" id="{24443C54-D740-492E-91A5-9F6A910AB1A7}"/>
              </a:ext>
            </a:extLst>
          </p:cNvPr>
          <p:cNvPicPr/>
          <p:nvPr/>
        </p:nvPicPr>
        <p:blipFill rotWithShape="1">
          <a:blip r:embed="rId3">
            <a:extLst>
              <a:ext uri="{28A0092B-C50C-407E-A947-70E740481C1C}">
                <a14:useLocalDpi xmlns:a14="http://schemas.microsoft.com/office/drawing/2010/main" val="0"/>
              </a:ext>
            </a:extLst>
          </a:blip>
          <a:srcRect l="26819" r="11277"/>
          <a:stretch/>
        </p:blipFill>
        <p:spPr>
          <a:xfrm>
            <a:off x="7816897" y="1584494"/>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5" name="Rechthoek 4">
            <a:extLst>
              <a:ext uri="{FF2B5EF4-FFF2-40B4-BE49-F238E27FC236}">
                <a16:creationId xmlns:a16="http://schemas.microsoft.com/office/drawing/2014/main" id="{B61D821D-3DAB-4267-8951-61DBB1AF4CCA}"/>
              </a:ext>
            </a:extLst>
          </p:cNvPr>
          <p:cNvSpPr/>
          <p:nvPr/>
        </p:nvSpPr>
        <p:spPr>
          <a:xfrm>
            <a:off x="725946" y="3813413"/>
            <a:ext cx="6096000" cy="3123932"/>
          </a:xfrm>
          <a:prstGeom prst="rect">
            <a:avLst/>
          </a:prstGeom>
        </p:spPr>
        <p:txBody>
          <a:bodyPr>
            <a:spAutoFit/>
          </a:bodyPr>
          <a:lstStyle/>
          <a:p>
            <a:pPr marL="285750" indent="-285750">
              <a:spcAft>
                <a:spcPts val="600"/>
              </a:spcAft>
              <a:buFont typeface="Arial" panose="020B0604020202020204" pitchFamily="34" charset="0"/>
              <a:buChar char="•"/>
            </a:pPr>
            <a:endParaRPr lang="nl-NL" dirty="0"/>
          </a:p>
          <a:p>
            <a:pPr marL="285750" indent="-285750">
              <a:spcAft>
                <a:spcPts val="600"/>
              </a:spcAft>
              <a:buFont typeface="Arial" panose="020B0604020202020204" pitchFamily="34" charset="0"/>
              <a:buChar char="•"/>
            </a:pPr>
            <a:endParaRPr lang="nl-NL" dirty="0"/>
          </a:p>
          <a:p>
            <a:pPr marL="285750" indent="-285750">
              <a:spcAft>
                <a:spcPts val="600"/>
              </a:spcAft>
              <a:buFont typeface="Arial" panose="020B0604020202020204" pitchFamily="34" charset="0"/>
              <a:buChar char="•"/>
            </a:pPr>
            <a:r>
              <a:rPr lang="nl-NL" dirty="0"/>
              <a:t>Pakistan	</a:t>
            </a:r>
          </a:p>
          <a:p>
            <a:pPr marL="285750" indent="-285750">
              <a:spcAft>
                <a:spcPts val="600"/>
              </a:spcAft>
              <a:buFont typeface="Arial" panose="020B0604020202020204" pitchFamily="34" charset="0"/>
              <a:buChar char="•"/>
            </a:pPr>
            <a:r>
              <a:rPr lang="nl-NL" dirty="0"/>
              <a:t>Israël</a:t>
            </a:r>
          </a:p>
          <a:p>
            <a:pPr marL="285750" indent="-285750">
              <a:spcAft>
                <a:spcPts val="600"/>
              </a:spcAft>
              <a:buFont typeface="Arial" panose="020B0604020202020204" pitchFamily="34" charset="0"/>
              <a:buChar char="•"/>
            </a:pPr>
            <a:r>
              <a:rPr lang="nl-NL" dirty="0"/>
              <a:t>Libanon</a:t>
            </a:r>
          </a:p>
          <a:p>
            <a:pPr marL="285750" indent="-285750">
              <a:spcAft>
                <a:spcPts val="600"/>
              </a:spcAft>
              <a:buFont typeface="Arial" panose="020B0604020202020204" pitchFamily="34" charset="0"/>
              <a:buChar char="•"/>
            </a:pPr>
            <a:r>
              <a:rPr lang="nl-NL" dirty="0"/>
              <a:t>Roemenië</a:t>
            </a:r>
          </a:p>
          <a:p>
            <a:pPr marL="285750" indent="-285750">
              <a:spcAft>
                <a:spcPts val="600"/>
              </a:spcAft>
              <a:buFont typeface="Arial" panose="020B0604020202020204" pitchFamily="34" charset="0"/>
              <a:buChar char="•"/>
            </a:pPr>
            <a:r>
              <a:rPr lang="nl-NL" dirty="0"/>
              <a:t>India	</a:t>
            </a:r>
          </a:p>
          <a:p>
            <a:pPr marL="285750" indent="-285750">
              <a:spcAft>
                <a:spcPts val="600"/>
              </a:spcAft>
              <a:buFont typeface="Arial" panose="020B0604020202020204" pitchFamily="34" charset="0"/>
              <a:buChar char="•"/>
            </a:pPr>
            <a:r>
              <a:rPr lang="nl-NL" dirty="0"/>
              <a:t>Nederland</a:t>
            </a:r>
            <a:br>
              <a:rPr lang="nl-NL" dirty="0"/>
            </a:br>
            <a:endParaRPr lang="nl-NL" dirty="0"/>
          </a:p>
        </p:txBody>
      </p:sp>
    </p:spTree>
    <p:extLst>
      <p:ext uri="{BB962C8B-B14F-4D97-AF65-F5344CB8AC3E}">
        <p14:creationId xmlns:p14="http://schemas.microsoft.com/office/powerpoint/2010/main" val="38450273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B8BC07AB-6B62-40E3-8009-82594041E477}"/>
              </a:ext>
            </a:extLst>
          </p:cNvPr>
          <p:cNvPicPr>
            <a:picLocks noChangeAspect="1"/>
          </p:cNvPicPr>
          <p:nvPr/>
        </p:nvPicPr>
        <p:blipFill rotWithShape="1">
          <a:blip r:embed="rId2"/>
          <a:srcRect t="21216" r="-2" b="1739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Afbeelding 7">
            <a:extLst>
              <a:ext uri="{FF2B5EF4-FFF2-40B4-BE49-F238E27FC236}">
                <a16:creationId xmlns:a16="http://schemas.microsoft.com/office/drawing/2014/main" id="{3B9FA4DC-3368-4DA4-899E-99F855E29749}"/>
              </a:ext>
            </a:extLst>
          </p:cNvPr>
          <p:cNvPicPr>
            <a:picLocks noChangeAspect="1"/>
          </p:cNvPicPr>
          <p:nvPr/>
        </p:nvPicPr>
        <p:blipFill rotWithShape="1">
          <a:blip r:embed="rId3"/>
          <a:srcRect t="16652" r="-2" b="2196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5" name="Freeform: Shape 4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Freeform: Shape 4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E1408BB0-A9EE-4371-8DE4-08EA324A0540}"/>
              </a:ext>
            </a:extLst>
          </p:cNvPr>
          <p:cNvSpPr>
            <a:spLocks noGrp="1"/>
          </p:cNvSpPr>
          <p:nvPr>
            <p:ph type="title"/>
          </p:nvPr>
        </p:nvSpPr>
        <p:spPr>
          <a:xfrm>
            <a:off x="448056" y="859536"/>
            <a:ext cx="4832802" cy="1243584"/>
          </a:xfrm>
        </p:spPr>
        <p:txBody>
          <a:bodyPr>
            <a:normAutofit/>
          </a:bodyPr>
          <a:lstStyle/>
          <a:p>
            <a:r>
              <a:rPr lang="nl-NL" sz="2600" dirty="0"/>
              <a:t>Bethlehem: House of </a:t>
            </a:r>
            <a:r>
              <a:rPr lang="nl-NL" sz="2600" dirty="0" err="1"/>
              <a:t>Bread</a:t>
            </a:r>
            <a:r>
              <a:rPr lang="nl-NL" sz="2600" dirty="0"/>
              <a:t> </a:t>
            </a:r>
            <a:r>
              <a:rPr lang="nl-NL" sz="2600" dirty="0" err="1"/>
              <a:t>church</a:t>
            </a:r>
            <a:r>
              <a:rPr lang="nl-NL" sz="2600" dirty="0"/>
              <a:t> (Issa en Diana Zoughbi)</a:t>
            </a:r>
            <a:br>
              <a:rPr lang="nl-NL" sz="2600" dirty="0"/>
            </a:br>
            <a:endParaRPr lang="nl-NL" sz="2600" dirty="0"/>
          </a:p>
        </p:txBody>
      </p:sp>
      <p:sp>
        <p:nvSpPr>
          <p:cNvPr id="49" name="Rectangle 4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1" name="Rectangle 5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DC07D894-01A4-4650-B27E-868775F28FC9}"/>
              </a:ext>
            </a:extLst>
          </p:cNvPr>
          <p:cNvSpPr>
            <a:spLocks noGrp="1"/>
          </p:cNvSpPr>
          <p:nvPr>
            <p:ph idx="1"/>
          </p:nvPr>
        </p:nvSpPr>
        <p:spPr>
          <a:xfrm>
            <a:off x="448056" y="2512611"/>
            <a:ext cx="4832803" cy="3664351"/>
          </a:xfrm>
        </p:spPr>
        <p:txBody>
          <a:bodyPr>
            <a:normAutofit/>
          </a:bodyPr>
          <a:lstStyle/>
          <a:p>
            <a:r>
              <a:rPr lang="nl-NL" sz="2000" dirty="0"/>
              <a:t>Sinds de jaren 90 onderhouden wij een relatie met de familie Zoughbi in Bethlehem. Vaak mocht Jannie spreken op de vrouwenbijeenkomsten georganiseerd door Diana Zoughbi.</a:t>
            </a:r>
          </a:p>
          <a:p>
            <a:r>
              <a:rPr lang="nl-NL" sz="2000" dirty="0"/>
              <a:t>Tijdens onze bezoeken mogen we hen ondersteunen en de zegen zien die zij verspreiden.</a:t>
            </a:r>
          </a:p>
          <a:p>
            <a:r>
              <a:rPr lang="nl-NL" sz="2000" dirty="0"/>
              <a:t>De missie van House of </a:t>
            </a:r>
            <a:r>
              <a:rPr lang="nl-NL" sz="2000" dirty="0" err="1"/>
              <a:t>Bread</a:t>
            </a:r>
            <a:r>
              <a:rPr lang="nl-NL" sz="2000" dirty="0"/>
              <a:t> is om zielen te winnen voor Jezus Christus en het lichaam van Jezus te versterken in Bethlehem en in andere plaatsen</a:t>
            </a:r>
          </a:p>
          <a:p>
            <a:endParaRPr lang="nl-NL" sz="2000" dirty="0"/>
          </a:p>
          <a:p>
            <a:endParaRPr lang="nl-NL" sz="2000" dirty="0"/>
          </a:p>
          <a:p>
            <a:endParaRPr lang="nl-NL" sz="2000" dirty="0"/>
          </a:p>
        </p:txBody>
      </p:sp>
    </p:spTree>
    <p:extLst>
      <p:ext uri="{BB962C8B-B14F-4D97-AF65-F5344CB8AC3E}">
        <p14:creationId xmlns:p14="http://schemas.microsoft.com/office/powerpoint/2010/main" val="24809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AED993-6CFC-4854-A619-3DAA1E2652EE}"/>
              </a:ext>
            </a:extLst>
          </p:cNvPr>
          <p:cNvSpPr>
            <a:spLocks noGrp="1"/>
          </p:cNvSpPr>
          <p:nvPr>
            <p:ph type="title"/>
          </p:nvPr>
        </p:nvSpPr>
        <p:spPr>
          <a:xfrm>
            <a:off x="645064" y="525982"/>
            <a:ext cx="4282983" cy="1200361"/>
          </a:xfrm>
        </p:spPr>
        <p:txBody>
          <a:bodyPr anchor="b">
            <a:normAutofit/>
          </a:bodyPr>
          <a:lstStyle/>
          <a:p>
            <a:r>
              <a:rPr lang="nl-NL" sz="3600" dirty="0"/>
              <a:t>Verschillende projecten</a:t>
            </a:r>
          </a:p>
        </p:txBody>
      </p:sp>
      <p:sp>
        <p:nvSpPr>
          <p:cNvPr id="52" name="Rectangle 5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C55B07A-6CEA-4507-BFCD-593366F0127D}"/>
              </a:ext>
            </a:extLst>
          </p:cNvPr>
          <p:cNvSpPr>
            <a:spLocks noGrp="1"/>
          </p:cNvSpPr>
          <p:nvPr>
            <p:ph idx="1"/>
          </p:nvPr>
        </p:nvSpPr>
        <p:spPr>
          <a:xfrm>
            <a:off x="645066" y="2031101"/>
            <a:ext cx="4282984" cy="3511943"/>
          </a:xfrm>
        </p:spPr>
        <p:txBody>
          <a:bodyPr anchor="ctr">
            <a:normAutofit/>
          </a:bodyPr>
          <a:lstStyle/>
          <a:p>
            <a:r>
              <a:rPr lang="nl-NL" sz="1800" dirty="0"/>
              <a:t>Hulp aan Holocaust overlevenden</a:t>
            </a:r>
          </a:p>
          <a:p>
            <a:r>
              <a:rPr lang="nl-NL" sz="1800" dirty="0"/>
              <a:t>Hulp aan nieuwe immigranten</a:t>
            </a:r>
          </a:p>
          <a:p>
            <a:r>
              <a:rPr lang="nl-NL" sz="1800" dirty="0"/>
              <a:t>Therapie met honden en paarden voor getraumatiseerde kinderen en jongeren</a:t>
            </a:r>
          </a:p>
          <a:p>
            <a:pPr marL="0" indent="0">
              <a:buNone/>
            </a:pPr>
            <a:endParaRPr lang="nl-NL" sz="1800" dirty="0"/>
          </a:p>
        </p:txBody>
      </p:sp>
      <p:sp>
        <p:nvSpPr>
          <p:cNvPr id="54" name="Rectangle 5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369329F7-6DD3-468A-ADD8-116FC9BFE855}"/>
              </a:ext>
            </a:extLst>
          </p:cNvPr>
          <p:cNvPicPr>
            <a:picLocks noChangeAspect="1"/>
          </p:cNvPicPr>
          <p:nvPr/>
        </p:nvPicPr>
        <p:blipFill rotWithShape="1">
          <a:blip r:embed="rId2"/>
          <a:srcRect r="10410" b="-3"/>
          <a:stretch/>
        </p:blipFill>
        <p:spPr>
          <a:xfrm>
            <a:off x="5987738" y="650494"/>
            <a:ext cx="5628018" cy="5324142"/>
          </a:xfrm>
          <a:prstGeom prst="rect">
            <a:avLst/>
          </a:prstGeom>
        </p:spPr>
      </p:pic>
      <p:sp>
        <p:nvSpPr>
          <p:cNvPr id="14" name="Tekstvak 13">
            <a:extLst>
              <a:ext uri="{FF2B5EF4-FFF2-40B4-BE49-F238E27FC236}">
                <a16:creationId xmlns:a16="http://schemas.microsoft.com/office/drawing/2014/main" id="{B959FA32-8CD7-4535-AD83-0678DF070204}"/>
              </a:ext>
            </a:extLst>
          </p:cNvPr>
          <p:cNvSpPr txBox="1"/>
          <p:nvPr/>
        </p:nvSpPr>
        <p:spPr>
          <a:xfrm>
            <a:off x="6242667" y="4269305"/>
            <a:ext cx="6093822" cy="369332"/>
          </a:xfrm>
          <a:prstGeom prst="rect">
            <a:avLst/>
          </a:prstGeom>
          <a:noFill/>
        </p:spPr>
        <p:txBody>
          <a:bodyPr wrap="square">
            <a:spAutoFit/>
          </a:bodyPr>
          <a:lstStyle/>
          <a:p>
            <a:pPr>
              <a:spcAft>
                <a:spcPts val="600"/>
              </a:spcAft>
            </a:pPr>
            <a:r>
              <a:rPr lang="nl-NL" dirty="0"/>
              <a:t>Een helpende Hand aan Gods Volk</a:t>
            </a:r>
            <a:endParaRPr lang="nl-NL"/>
          </a:p>
        </p:txBody>
      </p:sp>
    </p:spTree>
    <p:extLst>
      <p:ext uri="{BB962C8B-B14F-4D97-AF65-F5344CB8AC3E}">
        <p14:creationId xmlns:p14="http://schemas.microsoft.com/office/powerpoint/2010/main" val="2402836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0571A08-99CE-40BD-A8D1-CE5A20E686D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Yad L ’Ami</a:t>
            </a:r>
          </a:p>
        </p:txBody>
      </p:sp>
      <p:sp>
        <p:nvSpPr>
          <p:cNvPr id="78" name="Content Placeholder 44">
            <a:extLst>
              <a:ext uri="{FF2B5EF4-FFF2-40B4-BE49-F238E27FC236}">
                <a16:creationId xmlns:a16="http://schemas.microsoft.com/office/drawing/2014/main" id="{E39C0D32-1AEA-4902-A583-F945B15B41A5}"/>
              </a:ext>
            </a:extLst>
          </p:cNvPr>
          <p:cNvSpPr>
            <a:spLocks noGrp="1"/>
          </p:cNvSpPr>
          <p:nvPr>
            <p:ph idx="1"/>
          </p:nvPr>
        </p:nvSpPr>
        <p:spPr>
          <a:xfrm>
            <a:off x="4603468" y="5839017"/>
            <a:ext cx="6829520" cy="403749"/>
          </a:xfrm>
        </p:spPr>
        <p:txBody>
          <a:bodyPr vert="horz" lIns="91440" tIns="45720" rIns="91440" bIns="45720" rtlCol="0">
            <a:normAutofit/>
          </a:bodyPr>
          <a:lstStyle/>
          <a:p>
            <a:pPr marL="0" indent="0">
              <a:buNone/>
            </a:pPr>
            <a:r>
              <a:rPr lang="en-US" sz="1800" kern="1200" dirty="0">
                <a:solidFill>
                  <a:srgbClr val="E7E6E6"/>
                </a:solidFill>
                <a:latin typeface="+mn-lt"/>
                <a:ea typeface="+mn-ea"/>
                <a:cs typeface="+mn-cs"/>
              </a:rPr>
              <a:t>www.yadlami.nl</a:t>
            </a:r>
          </a:p>
        </p:txBody>
      </p:sp>
      <p:pic>
        <p:nvPicPr>
          <p:cNvPr id="9" name="Afbeelding 8" descr="Afbeelding met paard, buiten, boom, bruin&#10;&#10;Automatisch gegenereerde beschrijving">
            <a:extLst>
              <a:ext uri="{FF2B5EF4-FFF2-40B4-BE49-F238E27FC236}">
                <a16:creationId xmlns:a16="http://schemas.microsoft.com/office/drawing/2014/main" id="{8E43FF85-B1C7-44CD-82E5-95EAFA13C840}"/>
              </a:ext>
            </a:extLst>
          </p:cNvPr>
          <p:cNvPicPr>
            <a:picLocks noChangeAspect="1"/>
          </p:cNvPicPr>
          <p:nvPr/>
        </p:nvPicPr>
        <p:blipFill rotWithShape="1">
          <a:blip r:embed="rId2"/>
          <a:srcRect l="24726" r="22913" b="2"/>
          <a:stretch/>
        </p:blipFill>
        <p:spPr>
          <a:xfrm>
            <a:off x="307840" y="321732"/>
            <a:ext cx="3793472" cy="4111323"/>
          </a:xfrm>
          <a:prstGeom prst="rect">
            <a:avLst/>
          </a:prstGeom>
        </p:spPr>
      </p:pic>
      <p:pic>
        <p:nvPicPr>
          <p:cNvPr id="4" name="Tijdelijke aanduiding voor inhoud 3" descr="Afbeelding met gras, hond, persoon, zoogdier&#10;&#10;Automatisch gegenereerde beschrijving">
            <a:extLst>
              <a:ext uri="{FF2B5EF4-FFF2-40B4-BE49-F238E27FC236}">
                <a16:creationId xmlns:a16="http://schemas.microsoft.com/office/drawing/2014/main" id="{F5A8117C-9FB7-4132-82C4-1BB633DE923B}"/>
              </a:ext>
            </a:extLst>
          </p:cNvPr>
          <p:cNvPicPr>
            <a:picLocks noChangeAspect="1"/>
          </p:cNvPicPr>
          <p:nvPr/>
        </p:nvPicPr>
        <p:blipFill rotWithShape="1">
          <a:blip r:embed="rId3"/>
          <a:srcRect t="16468" r="1" b="25032"/>
          <a:stretch/>
        </p:blipFill>
        <p:spPr>
          <a:xfrm>
            <a:off x="4194959" y="321734"/>
            <a:ext cx="3797570" cy="2010551"/>
          </a:xfrm>
          <a:prstGeom prst="rect">
            <a:avLst/>
          </a:prstGeom>
        </p:spPr>
      </p:pic>
      <p:pic>
        <p:nvPicPr>
          <p:cNvPr id="7" name="Afbeelding 6" descr="Afbeelding met tekst, persoon, menigte&#10;&#10;Automatisch gegenereerde beschrijving">
            <a:extLst>
              <a:ext uri="{FF2B5EF4-FFF2-40B4-BE49-F238E27FC236}">
                <a16:creationId xmlns:a16="http://schemas.microsoft.com/office/drawing/2014/main" id="{380C9ED7-5EF1-49A3-9754-750EB274BBE3}"/>
              </a:ext>
            </a:extLst>
          </p:cNvPr>
          <p:cNvPicPr>
            <a:picLocks noChangeAspect="1"/>
          </p:cNvPicPr>
          <p:nvPr/>
        </p:nvPicPr>
        <p:blipFill rotWithShape="1">
          <a:blip r:embed="rId4"/>
          <a:srcRect t="11798" r="1" b="14240"/>
          <a:stretch/>
        </p:blipFill>
        <p:spPr>
          <a:xfrm>
            <a:off x="4190180" y="2422097"/>
            <a:ext cx="3794760" cy="2013804"/>
          </a:xfrm>
          <a:prstGeom prst="rect">
            <a:avLst/>
          </a:prstGeom>
        </p:spPr>
      </p:pic>
      <p:pic>
        <p:nvPicPr>
          <p:cNvPr id="6" name="Afbeelding 5" descr="Afbeelding met tekst, persoon, binnen, plafond&#10;&#10;Automatisch gegenereerde beschrijving">
            <a:extLst>
              <a:ext uri="{FF2B5EF4-FFF2-40B4-BE49-F238E27FC236}">
                <a16:creationId xmlns:a16="http://schemas.microsoft.com/office/drawing/2014/main" id="{343144D1-F341-4F62-8629-17449F3EE6CF}"/>
              </a:ext>
            </a:extLst>
          </p:cNvPr>
          <p:cNvPicPr>
            <a:picLocks noChangeAspect="1"/>
          </p:cNvPicPr>
          <p:nvPr/>
        </p:nvPicPr>
        <p:blipFill rotWithShape="1">
          <a:blip r:embed="rId5"/>
          <a:srcRect l="13796" r="16918" b="-3"/>
          <a:stretch/>
        </p:blipFill>
        <p:spPr>
          <a:xfrm>
            <a:off x="8086176" y="321733"/>
            <a:ext cx="3797984" cy="4111321"/>
          </a:xfrm>
          <a:prstGeom prst="rect">
            <a:avLst/>
          </a:prstGeom>
        </p:spPr>
      </p:pic>
      <p:pic>
        <p:nvPicPr>
          <p:cNvPr id="8" name="Afbeelding 7" descr="Afbeelding met tafel, persoon, zitten, groep&#10;&#10;Automatisch gegenereerde beschrijving">
            <a:extLst>
              <a:ext uri="{FF2B5EF4-FFF2-40B4-BE49-F238E27FC236}">
                <a16:creationId xmlns:a16="http://schemas.microsoft.com/office/drawing/2014/main" id="{7DD32D18-71E8-41AB-9535-53B3F545A528}"/>
              </a:ext>
            </a:extLst>
          </p:cNvPr>
          <p:cNvPicPr>
            <a:picLocks noChangeAspect="1"/>
          </p:cNvPicPr>
          <p:nvPr/>
        </p:nvPicPr>
        <p:blipFill rotWithShape="1">
          <a:blip r:embed="rId6"/>
          <a:srcRect t="19951" r="1" b="9406"/>
          <a:stretch/>
        </p:blipFill>
        <p:spPr>
          <a:xfrm>
            <a:off x="307840" y="4525715"/>
            <a:ext cx="3794760" cy="2010551"/>
          </a:xfrm>
          <a:prstGeom prst="rect">
            <a:avLst/>
          </a:prstGeom>
        </p:spPr>
      </p:pic>
      <p:cxnSp>
        <p:nvCxnSpPr>
          <p:cNvPr id="125" name="Straight Connector 12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63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4"/>
                                        </p:tgtEl>
                                        <p:attrNameLst>
                                          <p:attrName>style.visibility</p:attrName>
                                        </p:attrNameLst>
                                      </p:cBhvr>
                                      <p:to>
                                        <p:strVal val="visible"/>
                                      </p:to>
                                    </p:set>
                                    <p:animEffect transition="in" filter="fade">
                                      <p:cBhvr>
                                        <p:cTn id="16" dur="700"/>
                                        <p:tgtEl>
                                          <p:spTgt spid="4"/>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700"/>
                                        <p:tgtEl>
                                          <p:spTgt spid="9"/>
                                        </p:tgtEl>
                                      </p:cBhvr>
                                    </p:animEffect>
                                  </p:childTnLst>
                                </p:cTn>
                              </p:par>
                              <p:par>
                                <p:cTn id="20" presetID="10" presetClass="entr" presetSubtype="0" fill="hold" grpId="0" nodeType="withEffect">
                                  <p:stCondLst>
                                    <p:cond delay="1000"/>
                                  </p:stCondLst>
                                  <p:iterate type="lt">
                                    <p:tmPct val="10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775F31-BAF8-4F15-8E6E-5BC2FC50084E}"/>
              </a:ext>
            </a:extLst>
          </p:cNvPr>
          <p:cNvSpPr>
            <a:spLocks noGrp="1"/>
          </p:cNvSpPr>
          <p:nvPr>
            <p:ph type="title"/>
          </p:nvPr>
        </p:nvSpPr>
        <p:spPr>
          <a:xfrm>
            <a:off x="838201" y="345810"/>
            <a:ext cx="4960945" cy="1325563"/>
          </a:xfrm>
        </p:spPr>
        <p:txBody>
          <a:bodyPr vert="horz" lIns="91440" tIns="45720" rIns="91440" bIns="45720" rtlCol="0">
            <a:normAutofit/>
          </a:bodyPr>
          <a:lstStyle/>
          <a:p>
            <a:r>
              <a:rPr lang="nl-NL" dirty="0"/>
              <a:t>Libanon: </a:t>
            </a:r>
            <a:r>
              <a:rPr lang="en-US" dirty="0"/>
              <a:t>Pauline</a:t>
            </a:r>
          </a:p>
        </p:txBody>
      </p:sp>
      <p:sp>
        <p:nvSpPr>
          <p:cNvPr id="28" name="Content Placeholder 27">
            <a:extLst>
              <a:ext uri="{FF2B5EF4-FFF2-40B4-BE49-F238E27FC236}">
                <a16:creationId xmlns:a16="http://schemas.microsoft.com/office/drawing/2014/main" id="{B78206BC-B256-4CE7-A13D-31E5605F42B1}"/>
              </a:ext>
            </a:extLst>
          </p:cNvPr>
          <p:cNvSpPr>
            <a:spLocks noGrp="1"/>
          </p:cNvSpPr>
          <p:nvPr>
            <p:ph idx="1"/>
          </p:nvPr>
        </p:nvSpPr>
        <p:spPr>
          <a:xfrm>
            <a:off x="838201" y="1825625"/>
            <a:ext cx="4933462" cy="4351338"/>
          </a:xfrm>
        </p:spPr>
        <p:txBody>
          <a:bodyPr>
            <a:normAutofit/>
          </a:bodyPr>
          <a:lstStyle/>
          <a:p>
            <a:r>
              <a:rPr lang="nl-NL" sz="1800" dirty="0"/>
              <a:t>20 jaar geleden kwamen we in contact met Pauline uit Libanon. Samen hebben we conferenties georganiseerd voor en met de vrouwen in Beiroet. </a:t>
            </a:r>
          </a:p>
          <a:p>
            <a:r>
              <a:rPr lang="nl-NL" sz="1800" dirty="0"/>
              <a:t>In Libanon is het niet alleen zwaar door de uitbraak van het </a:t>
            </a:r>
            <a:r>
              <a:rPr lang="nl-NL" sz="1800" dirty="0" err="1"/>
              <a:t>Covid</a:t>
            </a:r>
            <a:r>
              <a:rPr lang="nl-NL" sz="1800" dirty="0"/>
              <a:t> 19 virus, maar ook door de economische crisis. Het werk loopt terug, doordat de prijzen stijgen, worden ook de dagelijkse levensmiddelen duurder, de Banken zijn in problemen, etc.</a:t>
            </a:r>
          </a:p>
          <a:p>
            <a:r>
              <a:rPr lang="nl-NL" sz="1800" dirty="0"/>
              <a:t>We zijn in staat geweest Pauline en haar gezin, en vele andere mensen financieel te ondersteunen. Eer zijn in 2020 vele extra giften voor Libanon binnengekomen, welke we direct hebben doorgestuurd. Ook Libanon hopen we als de grenzen open zijn, weer te bezoeken</a:t>
            </a:r>
          </a:p>
        </p:txBody>
      </p:sp>
      <p:pic>
        <p:nvPicPr>
          <p:cNvPr id="81" name="Afbeelding 80">
            <a:extLst>
              <a:ext uri="{FF2B5EF4-FFF2-40B4-BE49-F238E27FC236}">
                <a16:creationId xmlns:a16="http://schemas.microsoft.com/office/drawing/2014/main" id="{B92D0467-18E1-4946-927B-FF46979E9A21}"/>
              </a:ext>
            </a:extLst>
          </p:cNvPr>
          <p:cNvPicPr>
            <a:picLocks noChangeAspect="1"/>
          </p:cNvPicPr>
          <p:nvPr/>
        </p:nvPicPr>
        <p:blipFill rotWithShape="1">
          <a:blip r:embed="rId2">
            <a:extLst>
              <a:ext uri="{28A0092B-C50C-407E-A947-70E740481C1C}">
                <a14:useLocalDpi xmlns:a14="http://schemas.microsoft.com/office/drawing/2010/main" val="0"/>
              </a:ext>
            </a:extLst>
          </a:blip>
          <a:srcRect t="17024" r="3" b="9478"/>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01" name="Arc 10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6" name="Tijdelijke aanduiding voor inhoud 4">
            <a:extLst>
              <a:ext uri="{FF2B5EF4-FFF2-40B4-BE49-F238E27FC236}">
                <a16:creationId xmlns:a16="http://schemas.microsoft.com/office/drawing/2014/main" id="{CB5A11AA-A1E5-4481-90C3-7ED64047D87A}"/>
              </a:ext>
            </a:extLst>
          </p:cNvPr>
          <p:cNvPicPr>
            <a:picLocks noChangeAspect="1"/>
          </p:cNvPicPr>
          <p:nvPr/>
        </p:nvPicPr>
        <p:blipFill rotWithShape="1">
          <a:blip r:embed="rId3">
            <a:extLst>
              <a:ext uri="{28A0092B-C50C-407E-A947-70E740481C1C}">
                <a14:useLocalDpi xmlns:a14="http://schemas.microsoft.com/office/drawing/2010/main" val="0"/>
              </a:ext>
            </a:extLst>
          </a:blip>
          <a:srcRect t="16599" r="1" b="13210"/>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3" name="Afbeelding 2">
            <a:extLst>
              <a:ext uri="{FF2B5EF4-FFF2-40B4-BE49-F238E27FC236}">
                <a16:creationId xmlns:a16="http://schemas.microsoft.com/office/drawing/2014/main" id="{3D9E03BF-2D44-49C8-8B0D-D5C61EB4D35B}"/>
              </a:ext>
            </a:extLst>
          </p:cNvPr>
          <p:cNvPicPr>
            <a:picLocks noChangeAspect="1"/>
          </p:cNvPicPr>
          <p:nvPr/>
        </p:nvPicPr>
        <p:blipFill rotWithShape="1">
          <a:blip r:embed="rId4"/>
          <a:srcRect l="18383" r="19827"/>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98894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E574A-CAC3-4474-9D58-FB63C861FFE6}"/>
              </a:ext>
            </a:extLst>
          </p:cNvPr>
          <p:cNvSpPr>
            <a:spLocks noGrp="1"/>
          </p:cNvSpPr>
          <p:nvPr>
            <p:ph type="title"/>
          </p:nvPr>
        </p:nvSpPr>
        <p:spPr>
          <a:xfrm>
            <a:off x="6979314" y="1396289"/>
            <a:ext cx="4375586" cy="1325563"/>
          </a:xfrm>
        </p:spPr>
        <p:txBody>
          <a:bodyPr>
            <a:normAutofit/>
          </a:bodyPr>
          <a:lstStyle/>
          <a:p>
            <a:r>
              <a:rPr lang="nl-NL"/>
              <a:t>Roemenië </a:t>
            </a:r>
          </a:p>
        </p:txBody>
      </p:sp>
      <p:sp>
        <p:nvSpPr>
          <p:cNvPr id="47" name="Freeform: Shape 48">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0">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9C736BB2-B211-4607-8AE3-78811D86F047}"/>
              </a:ext>
            </a:extLst>
          </p:cNvPr>
          <p:cNvPicPr>
            <a:picLocks noChangeAspect="1"/>
          </p:cNvPicPr>
          <p:nvPr/>
        </p:nvPicPr>
        <p:blipFill rotWithShape="1">
          <a:blip r:embed="rId2">
            <a:extLst>
              <a:ext uri="{28A0092B-C50C-407E-A947-70E740481C1C}">
                <a14:useLocalDpi xmlns:a14="http://schemas.microsoft.com/office/drawing/2010/main" val="0"/>
              </a:ext>
            </a:extLst>
          </a:blip>
          <a:srcRect t="5134" r="-1" b="15413"/>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58" name="Freeform: Shape 52">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4">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56BB6B83-9F19-49DD-96DF-FD1AA9744369}"/>
              </a:ext>
            </a:extLst>
          </p:cNvPr>
          <p:cNvPicPr>
            <a:picLocks noChangeAspect="1"/>
          </p:cNvPicPr>
          <p:nvPr/>
        </p:nvPicPr>
        <p:blipFill rotWithShape="1">
          <a:blip r:embed="rId3"/>
          <a:srcRect l="17239" r="26585" b="-4"/>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8" name="Afbeelding 7">
            <a:extLst>
              <a:ext uri="{FF2B5EF4-FFF2-40B4-BE49-F238E27FC236}">
                <a16:creationId xmlns:a16="http://schemas.microsoft.com/office/drawing/2014/main" id="{7F5F2F2E-EB0B-4857-B611-0364DF0F1B93}"/>
              </a:ext>
            </a:extLst>
          </p:cNvPr>
          <p:cNvPicPr>
            <a:picLocks noChangeAspect="1"/>
          </p:cNvPicPr>
          <p:nvPr/>
        </p:nvPicPr>
        <p:blipFill rotWithShape="1">
          <a:blip r:embed="rId4"/>
          <a:srcRect l="20853" r="13059" b="-2"/>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7" name="Afbeelding 6">
            <a:extLst>
              <a:ext uri="{FF2B5EF4-FFF2-40B4-BE49-F238E27FC236}">
                <a16:creationId xmlns:a16="http://schemas.microsoft.com/office/drawing/2014/main" id="{90E4BAD9-E44E-4D55-9D54-2D2BA270F663}"/>
              </a:ext>
            </a:extLst>
          </p:cNvPr>
          <p:cNvPicPr>
            <a:picLocks noChangeAspect="1"/>
          </p:cNvPicPr>
          <p:nvPr/>
        </p:nvPicPr>
        <p:blipFill rotWithShape="1">
          <a:blip r:embed="rId5"/>
          <a:srcRect l="14951" r="20417" b="4"/>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3" name="Tijdelijke aanduiding voor inhoud 2">
            <a:extLst>
              <a:ext uri="{FF2B5EF4-FFF2-40B4-BE49-F238E27FC236}">
                <a16:creationId xmlns:a16="http://schemas.microsoft.com/office/drawing/2014/main" id="{CAD5FBED-BCF8-43DE-A20F-CE823E490CB8}"/>
              </a:ext>
            </a:extLst>
          </p:cNvPr>
          <p:cNvSpPr>
            <a:spLocks noGrp="1"/>
          </p:cNvSpPr>
          <p:nvPr>
            <p:ph idx="1"/>
          </p:nvPr>
        </p:nvSpPr>
        <p:spPr>
          <a:xfrm>
            <a:off x="6979313" y="2871982"/>
            <a:ext cx="4375579" cy="3100193"/>
          </a:xfrm>
        </p:spPr>
        <p:txBody>
          <a:bodyPr anchor="t">
            <a:normAutofit/>
          </a:bodyPr>
          <a:lstStyle/>
          <a:p>
            <a:r>
              <a:rPr lang="nl-NL" sz="1800" dirty="0"/>
              <a:t>Irina </a:t>
            </a:r>
            <a:r>
              <a:rPr lang="nl-NL" sz="1800" dirty="0" err="1"/>
              <a:t>Hrsca</a:t>
            </a:r>
            <a:r>
              <a:rPr lang="nl-NL" sz="1800" dirty="0"/>
              <a:t> staat aan het hoofd van een college Roemeens Centrum voor Cross </a:t>
            </a:r>
            <a:r>
              <a:rPr lang="nl-NL" sz="1800" dirty="0" err="1"/>
              <a:t>Cultural</a:t>
            </a:r>
            <a:r>
              <a:rPr lang="nl-NL" sz="1800" dirty="0"/>
              <a:t> Studies, waar jongeren opgeleid worden om de wereld in te gaan en het Evangelie te verkondigen. Irina leeft uit geloof en St Tamar ondersteunt haar o.a. in de mogelijkheid om de studenten als ze op stage zijn te bezoeken.</a:t>
            </a:r>
          </a:p>
          <a:p>
            <a:endParaRPr lang="nl-NL" sz="1800" dirty="0"/>
          </a:p>
        </p:txBody>
      </p:sp>
    </p:spTree>
    <p:extLst>
      <p:ext uri="{BB962C8B-B14F-4D97-AF65-F5344CB8AC3E}">
        <p14:creationId xmlns:p14="http://schemas.microsoft.com/office/powerpoint/2010/main" val="3246058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CCA7A67-51B1-4F9B-B6B3-809FFF07B0CF}"/>
              </a:ext>
            </a:extLst>
          </p:cNvPr>
          <p:cNvSpPr>
            <a:spLocks noGrp="1"/>
          </p:cNvSpPr>
          <p:nvPr>
            <p:ph type="title"/>
          </p:nvPr>
        </p:nvSpPr>
        <p:spPr>
          <a:xfrm>
            <a:off x="6094105" y="802955"/>
            <a:ext cx="4977976" cy="1454051"/>
          </a:xfrm>
        </p:spPr>
        <p:txBody>
          <a:bodyPr>
            <a:normAutofit/>
          </a:bodyPr>
          <a:lstStyle/>
          <a:p>
            <a:r>
              <a:rPr lang="nl-NL">
                <a:solidFill>
                  <a:srgbClr val="000000"/>
                </a:solidFill>
              </a:rPr>
              <a:t>India</a:t>
            </a:r>
            <a:br>
              <a:rPr lang="nl-NL">
                <a:solidFill>
                  <a:srgbClr val="000000"/>
                </a:solidFill>
              </a:rPr>
            </a:br>
            <a:endParaRPr lang="nl-NL" dirty="0">
              <a:solidFill>
                <a:srgbClr val="000000"/>
              </a:solidFill>
            </a:endParaRP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descr="Afbeelding met buiten, boom, persoon, poseren&#10;&#10;Automatisch gegenereerde beschrijving">
            <a:extLst>
              <a:ext uri="{FF2B5EF4-FFF2-40B4-BE49-F238E27FC236}">
                <a16:creationId xmlns:a16="http://schemas.microsoft.com/office/drawing/2014/main" id="{147EEBD1-7BE8-4370-9932-32C05EE1517F}"/>
              </a:ext>
            </a:extLst>
          </p:cNvPr>
          <p:cNvPicPr>
            <a:picLocks noChangeAspect="1"/>
          </p:cNvPicPr>
          <p:nvPr/>
        </p:nvPicPr>
        <p:blipFill rotWithShape="1">
          <a:blip r:embed="rId3">
            <a:alphaModFix/>
          </a:blip>
          <a:srcRect l="39313" r="21275"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ijdelijke aanduiding voor inhoud 2">
            <a:extLst>
              <a:ext uri="{FF2B5EF4-FFF2-40B4-BE49-F238E27FC236}">
                <a16:creationId xmlns:a16="http://schemas.microsoft.com/office/drawing/2014/main" id="{BFF7EADE-7736-4BA6-9F65-550DF5732D46}"/>
              </a:ext>
            </a:extLst>
          </p:cNvPr>
          <p:cNvSpPr>
            <a:spLocks noGrp="1"/>
          </p:cNvSpPr>
          <p:nvPr>
            <p:ph idx="1"/>
          </p:nvPr>
        </p:nvSpPr>
        <p:spPr>
          <a:xfrm>
            <a:off x="6090574" y="2421682"/>
            <a:ext cx="4977578" cy="3639289"/>
          </a:xfrm>
        </p:spPr>
        <p:txBody>
          <a:bodyPr anchor="ctr">
            <a:normAutofit/>
          </a:bodyPr>
          <a:lstStyle/>
          <a:p>
            <a:r>
              <a:rPr lang="nl-NL" sz="1900" dirty="0">
                <a:solidFill>
                  <a:srgbClr val="000000"/>
                </a:solidFill>
              </a:rPr>
              <a:t>In India mogen we Karin en Sam Johnson ondersteunen in hun werk voor de Heer. Zij willen verandering teweegbrengen in de levens van mensen die in armoede leven en in rurale gemeenschappen in India. Ze hopen dat het welzijn van mensen in afgelegen kwetsbare gemeenschappen wordt verbeterd en dat er christelijke gemeenschappen ontstaan die zorg dragen voor hun eigen welzijn en voor het welzijn van andere groepen binnen en buiten de gemeenschap.</a:t>
            </a:r>
          </a:p>
          <a:p>
            <a:endParaRPr lang="nl-NL" sz="1900" dirty="0">
              <a:solidFill>
                <a:srgbClr val="000000"/>
              </a:solidFill>
            </a:endParaRPr>
          </a:p>
        </p:txBody>
      </p:sp>
    </p:spTree>
    <p:extLst>
      <p:ext uri="{BB962C8B-B14F-4D97-AF65-F5344CB8AC3E}">
        <p14:creationId xmlns:p14="http://schemas.microsoft.com/office/powerpoint/2010/main" val="3385161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B5C7A9D-BDCB-4CA6-A197-0E5238C35D2D}"/>
              </a:ext>
            </a:extLst>
          </p:cNvPr>
          <p:cNvSpPr>
            <a:spLocks noGrp="1"/>
          </p:cNvSpPr>
          <p:nvPr>
            <p:ph type="title"/>
          </p:nvPr>
        </p:nvSpPr>
        <p:spPr>
          <a:xfrm>
            <a:off x="648929" y="557190"/>
            <a:ext cx="5181510" cy="1671569"/>
          </a:xfrm>
        </p:spPr>
        <p:txBody>
          <a:bodyPr>
            <a:normAutofit/>
          </a:bodyPr>
          <a:lstStyle/>
          <a:p>
            <a:r>
              <a:rPr lang="nl-NL" sz="3100"/>
              <a:t>Uit een van de nieuwsbrieven (TFC Ropheka Foundation)</a:t>
            </a:r>
            <a:br>
              <a:rPr lang="nl-NL" sz="3100"/>
            </a:br>
            <a:endParaRPr lang="nl-NL" sz="3100"/>
          </a:p>
        </p:txBody>
      </p:sp>
      <p:sp>
        <p:nvSpPr>
          <p:cNvPr id="7" name="Tijdelijke aanduiding voor inhoud 6">
            <a:extLst>
              <a:ext uri="{FF2B5EF4-FFF2-40B4-BE49-F238E27FC236}">
                <a16:creationId xmlns:a16="http://schemas.microsoft.com/office/drawing/2014/main" id="{7E40610E-3366-4DDC-8E0F-55402D50D8F2}"/>
              </a:ext>
            </a:extLst>
          </p:cNvPr>
          <p:cNvSpPr>
            <a:spLocks noGrp="1"/>
          </p:cNvSpPr>
          <p:nvPr>
            <p:ph idx="1"/>
          </p:nvPr>
        </p:nvSpPr>
        <p:spPr>
          <a:xfrm>
            <a:off x="648930" y="2406650"/>
            <a:ext cx="5181508" cy="3722438"/>
          </a:xfrm>
        </p:spPr>
        <p:txBody>
          <a:bodyPr>
            <a:normAutofit/>
          </a:bodyPr>
          <a:lstStyle/>
          <a:p>
            <a:r>
              <a:rPr lang="nl-NL" sz="1400"/>
              <a:t>Inmiddels zijn op 7 oktober de Covid-19 positieve mensen volgens de WHO opgelopen tot 6,685,082. Er zijn ook veel nep-positieve mensen, met name omdat er een aantal mensen erg rijk worden van elke corona patient die verplicht opgenomen wordt. En we weten inmiddels dat de testen erg onbetrouwbaar zijn en niet laten zien wie er wel of niet ziek wordt of de ziekte verspreiden kan. En er zijn mensen die zich uit angst of om andere redenen zich niet laten testen.</a:t>
            </a:r>
          </a:p>
          <a:p>
            <a:endParaRPr lang="nl-NL" sz="1400"/>
          </a:p>
          <a:p>
            <a:r>
              <a:rPr lang="nl-NL" sz="1400"/>
              <a:t>Wat ook toeneemt in India is (zelf)moord en verkrachtingen. Iemand van de regerende partij vindt dat de ouders de meisjes (je leest het goed) betere moraal bij moeten brengen...Het gaat trouwens vaak om meisjes uit minder bedeelde gezinnen (lage kaste). Ik las ook dat de overheid geen visa meer geeft aan een christelijke organisatie (naam vergeten) die onderzoekt hoe het zit met de christenvervolging en tevens is Amnesty International op non-actief gezet door de overheid. </a:t>
            </a:r>
          </a:p>
        </p:txBody>
      </p:sp>
      <p:pic>
        <p:nvPicPr>
          <p:cNvPr id="8" name="Afbeelding 7">
            <a:extLst>
              <a:ext uri="{FF2B5EF4-FFF2-40B4-BE49-F238E27FC236}">
                <a16:creationId xmlns:a16="http://schemas.microsoft.com/office/drawing/2014/main" id="{E33D18ED-16C3-47A3-96D6-C8BBCF02D7F4}"/>
              </a:ext>
            </a:extLst>
          </p:cNvPr>
          <p:cNvPicPr>
            <a:picLocks noChangeAspect="1"/>
          </p:cNvPicPr>
          <p:nvPr/>
        </p:nvPicPr>
        <p:blipFill rotWithShape="1">
          <a:blip r:embed="rId2"/>
          <a:srcRect l="4" r="-2" b="-2"/>
          <a:stretch/>
        </p:blipFill>
        <p:spPr>
          <a:xfrm>
            <a:off x="6189155" y="10"/>
            <a:ext cx="6002844" cy="6857990"/>
          </a:xfrm>
          <a:prstGeom prst="rect">
            <a:avLst/>
          </a:prstGeom>
          <a:effectLst/>
        </p:spPr>
      </p:pic>
    </p:spTree>
    <p:extLst>
      <p:ext uri="{BB962C8B-B14F-4D97-AF65-F5344CB8AC3E}">
        <p14:creationId xmlns:p14="http://schemas.microsoft.com/office/powerpoint/2010/main" val="395273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E6A734B-ED8D-4F29-A7B3-19B6E82BE8C8}"/>
              </a:ext>
            </a:extLst>
          </p:cNvPr>
          <p:cNvSpPr>
            <a:spLocks noGrp="1"/>
          </p:cNvSpPr>
          <p:nvPr>
            <p:ph type="title"/>
          </p:nvPr>
        </p:nvSpPr>
        <p:spPr>
          <a:xfrm>
            <a:off x="6094105" y="802955"/>
            <a:ext cx="4977976" cy="1454051"/>
          </a:xfrm>
        </p:spPr>
        <p:txBody>
          <a:bodyPr>
            <a:normAutofit/>
          </a:bodyPr>
          <a:lstStyle/>
          <a:p>
            <a:r>
              <a:rPr lang="nl-NL">
                <a:solidFill>
                  <a:srgbClr val="000000"/>
                </a:solidFill>
              </a:rPr>
              <a:t>Nederland</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B87C9BA5-7C02-4A1B-A7BF-363F0A751617}"/>
              </a:ext>
            </a:extLst>
          </p:cNvPr>
          <p:cNvPicPr>
            <a:picLocks noChangeAspect="1"/>
          </p:cNvPicPr>
          <p:nvPr/>
        </p:nvPicPr>
        <p:blipFill rotWithShape="1">
          <a:blip r:embed="rId3">
            <a:alphaModFix/>
          </a:blip>
          <a:srcRect r="1" b="13205"/>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ijdelijke aanduiding voor inhoud 2">
            <a:extLst>
              <a:ext uri="{FF2B5EF4-FFF2-40B4-BE49-F238E27FC236}">
                <a16:creationId xmlns:a16="http://schemas.microsoft.com/office/drawing/2014/main" id="{A9B2D933-02B1-4256-B76B-C8DD840A37B7}"/>
              </a:ext>
            </a:extLst>
          </p:cNvPr>
          <p:cNvSpPr>
            <a:spLocks noGrp="1"/>
          </p:cNvSpPr>
          <p:nvPr>
            <p:ph idx="1"/>
          </p:nvPr>
        </p:nvSpPr>
        <p:spPr>
          <a:xfrm>
            <a:off x="6090574" y="2421682"/>
            <a:ext cx="4977578" cy="3639289"/>
          </a:xfrm>
        </p:spPr>
        <p:txBody>
          <a:bodyPr anchor="ctr">
            <a:normAutofit/>
          </a:bodyPr>
          <a:lstStyle/>
          <a:p>
            <a:r>
              <a:rPr lang="nl-NL" sz="2000" dirty="0">
                <a:solidFill>
                  <a:srgbClr val="000000"/>
                </a:solidFill>
              </a:rPr>
              <a:t>Al is het momenteel een andere manier van werken dan we gewend zijn, het werk van de Heer via stichting Tamar mag doorstromen! Bemoediging en ondersteuning blijven nodig, ondanks dat we elkaar niet live kunnen ontmoeten</a:t>
            </a:r>
          </a:p>
          <a:p>
            <a:r>
              <a:rPr lang="nl-NL" sz="2000" dirty="0">
                <a:solidFill>
                  <a:srgbClr val="000000"/>
                </a:solidFill>
              </a:rPr>
              <a:t>Jannie wordt regelmatig uitgenodigd om te spreken in evangelische gemeenten en op verschillende bijeenkomsten via live stream. Ook de individuele gespreken blijven doorgaan. </a:t>
            </a:r>
          </a:p>
        </p:txBody>
      </p:sp>
    </p:spTree>
    <p:extLst>
      <p:ext uri="{BB962C8B-B14F-4D97-AF65-F5344CB8AC3E}">
        <p14:creationId xmlns:p14="http://schemas.microsoft.com/office/powerpoint/2010/main" val="276814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3A64BFFF-9DB9-4CF6-B138-00E8BA74D8E6}"/>
              </a:ext>
            </a:extLst>
          </p:cNvPr>
          <p:cNvSpPr>
            <a:spLocks noGrp="1"/>
          </p:cNvSpPr>
          <p:nvPr>
            <p:ph type="title"/>
          </p:nvPr>
        </p:nvSpPr>
        <p:spPr>
          <a:xfrm>
            <a:off x="777240" y="731519"/>
            <a:ext cx="2845191" cy="3237579"/>
          </a:xfrm>
        </p:spPr>
        <p:txBody>
          <a:bodyPr>
            <a:normAutofit/>
          </a:bodyPr>
          <a:lstStyle/>
          <a:p>
            <a:r>
              <a:rPr lang="nl-NL" sz="3800">
                <a:solidFill>
                  <a:srgbClr val="FFFFFF"/>
                </a:solidFill>
              </a:rPr>
              <a:t>Informatie</a:t>
            </a:r>
          </a:p>
        </p:txBody>
      </p:sp>
      <p:sp>
        <p:nvSpPr>
          <p:cNvPr id="51" name="Rectangle 5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Rectangle 5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C20CBA-BA23-4DB0-A8E1-8FD4C8265147}"/>
              </a:ext>
            </a:extLst>
          </p:cNvPr>
          <p:cNvSpPr>
            <a:spLocks noGrp="1"/>
          </p:cNvSpPr>
          <p:nvPr>
            <p:ph idx="1"/>
          </p:nvPr>
        </p:nvSpPr>
        <p:spPr>
          <a:xfrm>
            <a:off x="4379709" y="686862"/>
            <a:ext cx="7037591" cy="5475129"/>
          </a:xfrm>
        </p:spPr>
        <p:txBody>
          <a:bodyPr anchor="ctr">
            <a:normAutofit/>
          </a:bodyPr>
          <a:lstStyle/>
          <a:p>
            <a:pPr marL="0" indent="0">
              <a:buNone/>
            </a:pPr>
            <a:r>
              <a:rPr lang="nl-NL" sz="2600" dirty="0"/>
              <a:t>Stichting Tamar</a:t>
            </a:r>
          </a:p>
          <a:p>
            <a:endParaRPr lang="nl-NL" sz="2600" dirty="0"/>
          </a:p>
          <a:p>
            <a:r>
              <a:rPr lang="nl-NL" sz="2600" dirty="0"/>
              <a:t>De la </a:t>
            </a:r>
            <a:r>
              <a:rPr lang="nl-NL" sz="2600"/>
              <a:t>Reylaan </a:t>
            </a:r>
            <a:r>
              <a:rPr lang="nl-NL" sz="2600" dirty="0"/>
              <a:t>322</a:t>
            </a:r>
          </a:p>
          <a:p>
            <a:r>
              <a:rPr lang="nl-NL" sz="2600" dirty="0"/>
              <a:t>2806 DC Gouda, Nederland</a:t>
            </a:r>
          </a:p>
          <a:p>
            <a:r>
              <a:rPr lang="nl-NL" sz="2600" dirty="0"/>
              <a:t>Tel </a:t>
            </a:r>
            <a:r>
              <a:rPr lang="nl-NL" sz="2600" dirty="0" err="1"/>
              <a:t>nr</a:t>
            </a:r>
            <a:r>
              <a:rPr lang="nl-NL" sz="2600" dirty="0"/>
              <a:t>: 06 16070736</a:t>
            </a:r>
          </a:p>
          <a:p>
            <a:endParaRPr lang="nl-NL" sz="2600" dirty="0"/>
          </a:p>
          <a:p>
            <a:r>
              <a:rPr lang="nl-NL" sz="2600" dirty="0"/>
              <a:t>E-mail: </a:t>
            </a:r>
            <a:r>
              <a:rPr lang="nl-NL" sz="2600" dirty="0">
                <a:hlinkClick r:id="rId2">
                  <a:extLst>
                    <a:ext uri="{A12FA001-AC4F-418D-AE19-62706E023703}">
                      <ahyp:hlinkClr xmlns:ahyp="http://schemas.microsoft.com/office/drawing/2018/hyperlinkcolor" val="tx"/>
                    </a:ext>
                  </a:extLst>
                </a:hlinkClick>
              </a:rPr>
              <a:t>lnfo@stichtingtamar.nl</a:t>
            </a:r>
            <a:endParaRPr lang="nl-NL" sz="2600" dirty="0"/>
          </a:p>
          <a:p>
            <a:r>
              <a:rPr lang="nl-NL" sz="2600" dirty="0"/>
              <a:t>Banknummer: NL30ABNA0418730105</a:t>
            </a:r>
          </a:p>
          <a:p>
            <a:r>
              <a:rPr lang="nl-NL" sz="2600" dirty="0"/>
              <a:t>Website: www.stichtingtamar.nl</a:t>
            </a:r>
          </a:p>
          <a:p>
            <a:endParaRPr lang="nl-NL" sz="2600" dirty="0"/>
          </a:p>
        </p:txBody>
      </p:sp>
    </p:spTree>
    <p:extLst>
      <p:ext uri="{BB962C8B-B14F-4D97-AF65-F5344CB8AC3E}">
        <p14:creationId xmlns:p14="http://schemas.microsoft.com/office/powerpoint/2010/main" val="1036320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B567FF6-5590-42A1-9BD6-3CDB880AC6F8}"/>
              </a:ext>
            </a:extLst>
          </p:cNvPr>
          <p:cNvSpPr>
            <a:spLocks noGrp="1"/>
          </p:cNvSpPr>
          <p:nvPr>
            <p:ph type="title"/>
          </p:nvPr>
        </p:nvSpPr>
        <p:spPr>
          <a:xfrm>
            <a:off x="640079" y="2053641"/>
            <a:ext cx="3669161" cy="2760098"/>
          </a:xfrm>
        </p:spPr>
        <p:txBody>
          <a:bodyPr>
            <a:normAutofit/>
          </a:bodyPr>
          <a:lstStyle/>
          <a:p>
            <a:r>
              <a:rPr lang="nl-NL">
                <a:solidFill>
                  <a:srgbClr val="FFFFFF"/>
                </a:solidFill>
              </a:rPr>
              <a:t>Over Stichting Tamar</a:t>
            </a:r>
          </a:p>
        </p:txBody>
      </p:sp>
      <p:sp>
        <p:nvSpPr>
          <p:cNvPr id="3" name="Tijdelijke aanduiding voor inhoud 2">
            <a:extLst>
              <a:ext uri="{FF2B5EF4-FFF2-40B4-BE49-F238E27FC236}">
                <a16:creationId xmlns:a16="http://schemas.microsoft.com/office/drawing/2014/main" id="{4DFDF160-6016-4175-BEC2-D3BE899F9DD3}"/>
              </a:ext>
            </a:extLst>
          </p:cNvPr>
          <p:cNvSpPr>
            <a:spLocks noGrp="1"/>
          </p:cNvSpPr>
          <p:nvPr>
            <p:ph idx="1"/>
          </p:nvPr>
        </p:nvSpPr>
        <p:spPr>
          <a:xfrm>
            <a:off x="6090574" y="801866"/>
            <a:ext cx="5306084" cy="5230634"/>
          </a:xfrm>
        </p:spPr>
        <p:txBody>
          <a:bodyPr anchor="ctr">
            <a:normAutofit fontScale="92500" lnSpcReduction="10000"/>
          </a:bodyPr>
          <a:lstStyle/>
          <a:p>
            <a:r>
              <a:rPr lang="nl-NL" sz="1900" dirty="0">
                <a:solidFill>
                  <a:srgbClr val="000000"/>
                </a:solidFill>
              </a:rPr>
              <a:t>Stichting Tamar is in 22 oktober 2002 opgericht door Jannie en Dick Reverda met als doel:</a:t>
            </a:r>
          </a:p>
          <a:p>
            <a:pPr>
              <a:buFont typeface="Wingdings" panose="05000000000000000000" pitchFamily="2" charset="2"/>
              <a:buChar char="Ø"/>
            </a:pPr>
            <a:r>
              <a:rPr lang="nl-NL" sz="1900" dirty="0">
                <a:solidFill>
                  <a:srgbClr val="000000"/>
                </a:solidFill>
              </a:rPr>
              <a:t>het ondersteunen van de zending, wereldwijd, </a:t>
            </a:r>
          </a:p>
          <a:p>
            <a:pPr>
              <a:buFont typeface="Wingdings" panose="05000000000000000000" pitchFamily="2" charset="2"/>
              <a:buChar char="Ø"/>
            </a:pPr>
            <a:r>
              <a:rPr lang="nl-NL" sz="1900" dirty="0">
                <a:solidFill>
                  <a:srgbClr val="000000"/>
                </a:solidFill>
              </a:rPr>
              <a:t>het ondersteunen van sociale projecten, zoals armenzorg, kinderhuizen en dergelijk wereldwijd en in het bijzonder in het Midden Oosten</a:t>
            </a:r>
          </a:p>
          <a:p>
            <a:endParaRPr lang="nl-NL" sz="1900" dirty="0">
              <a:solidFill>
                <a:srgbClr val="000000"/>
              </a:solidFill>
            </a:endParaRPr>
          </a:p>
          <a:p>
            <a:r>
              <a:rPr lang="nl-NL" sz="1900" dirty="0">
                <a:solidFill>
                  <a:srgbClr val="000000"/>
                </a:solidFill>
              </a:rPr>
              <a:t>Naast financiële steun, maken we ook zelf reizen om de zendelingen te ondersteunen. </a:t>
            </a:r>
          </a:p>
          <a:p>
            <a:r>
              <a:rPr lang="nl-NL" sz="1900" dirty="0">
                <a:solidFill>
                  <a:srgbClr val="000000"/>
                </a:solidFill>
              </a:rPr>
              <a:t>De achterban houden we op de hoogte door een maal per jaar een nieuwsbrief te verzenden.</a:t>
            </a:r>
          </a:p>
          <a:p>
            <a:pPr marL="0" indent="0">
              <a:buNone/>
            </a:pPr>
            <a:r>
              <a:rPr lang="nl-NL" sz="1900">
                <a:solidFill>
                  <a:srgbClr val="000000"/>
                </a:solidFill>
              </a:rPr>
              <a:t>     en</a:t>
            </a:r>
          </a:p>
          <a:p>
            <a:r>
              <a:rPr lang="nl-NL" sz="1900" dirty="0">
                <a:solidFill>
                  <a:srgbClr val="000000"/>
                </a:solidFill>
              </a:rPr>
              <a:t>Jaarlijkse een jaarverslag van de activiteiten en een financieel jaarverslag te publiceren op onze website</a:t>
            </a:r>
          </a:p>
          <a:p>
            <a:pPr marL="0" indent="0">
              <a:buNone/>
            </a:pPr>
            <a:r>
              <a:rPr lang="nl-NL" sz="1900" dirty="0">
                <a:solidFill>
                  <a:srgbClr val="000000"/>
                </a:solidFill>
              </a:rPr>
              <a:t>     www.stichtingtamar.nl</a:t>
            </a:r>
          </a:p>
          <a:p>
            <a:r>
              <a:rPr lang="nl-NL" sz="1900" dirty="0">
                <a:solidFill>
                  <a:srgbClr val="000000"/>
                </a:solidFill>
              </a:rPr>
              <a:t>Onze visie is zendelingen wereldwijd in de komende jaren te blijven bezoeken, bemoedigen en financieel te ondersteunen.</a:t>
            </a:r>
          </a:p>
        </p:txBody>
      </p:sp>
    </p:spTree>
    <p:extLst>
      <p:ext uri="{BB962C8B-B14F-4D97-AF65-F5344CB8AC3E}">
        <p14:creationId xmlns:p14="http://schemas.microsoft.com/office/powerpoint/2010/main" val="129035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F4AE7A-13D3-4504-99F5-FE590ED4C59D}"/>
              </a:ext>
            </a:extLst>
          </p:cNvPr>
          <p:cNvSpPr>
            <a:spLocks noGrp="1"/>
          </p:cNvSpPr>
          <p:nvPr>
            <p:ph type="title"/>
          </p:nvPr>
        </p:nvSpPr>
        <p:spPr>
          <a:xfrm>
            <a:off x="6094105" y="802955"/>
            <a:ext cx="4977976" cy="1454051"/>
          </a:xfrm>
        </p:spPr>
        <p:txBody>
          <a:bodyPr>
            <a:normAutofit/>
          </a:bodyPr>
          <a:lstStyle/>
          <a:p>
            <a:r>
              <a:rPr lang="nl-NL">
                <a:solidFill>
                  <a:srgbClr val="000000"/>
                </a:solidFill>
              </a:rPr>
              <a:t>Pakistan</a:t>
            </a:r>
          </a:p>
        </p:txBody>
      </p:sp>
      <p:sp>
        <p:nvSpPr>
          <p:cNvPr id="1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84807616-3381-47EE-8133-A89C3E340CA5}"/>
              </a:ext>
            </a:extLst>
          </p:cNvPr>
          <p:cNvPicPr>
            <a:picLocks noChangeAspect="1"/>
          </p:cNvPicPr>
          <p:nvPr/>
        </p:nvPicPr>
        <p:blipFill rotWithShape="1">
          <a:blip r:embed="rId3">
            <a:alphaModFix/>
          </a:blip>
          <a:srcRect l="477" r="-3"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ijdelijke aanduiding voor inhoud 2">
            <a:extLst>
              <a:ext uri="{FF2B5EF4-FFF2-40B4-BE49-F238E27FC236}">
                <a16:creationId xmlns:a16="http://schemas.microsoft.com/office/drawing/2014/main" id="{24553B79-29CE-43BB-BBA6-2B115157B811}"/>
              </a:ext>
            </a:extLst>
          </p:cNvPr>
          <p:cNvSpPr>
            <a:spLocks noGrp="1"/>
          </p:cNvSpPr>
          <p:nvPr>
            <p:ph idx="1"/>
          </p:nvPr>
        </p:nvSpPr>
        <p:spPr>
          <a:xfrm>
            <a:off x="6090574" y="2421682"/>
            <a:ext cx="4977578" cy="3639289"/>
          </a:xfrm>
        </p:spPr>
        <p:txBody>
          <a:bodyPr anchor="ctr">
            <a:normAutofit fontScale="70000" lnSpcReduction="20000"/>
          </a:bodyPr>
          <a:lstStyle/>
          <a:p>
            <a:r>
              <a:rPr lang="nl-NL" sz="1800" dirty="0">
                <a:solidFill>
                  <a:srgbClr val="000000"/>
                </a:solidFill>
              </a:rPr>
              <a:t>Sinds 2004 is Stichting Tamar nauw betrokken bij het werk van Pastor Augustine in Karachi, Pakistan. Een aantal malen mochten Dick en Jannie Reverda Pastor Augustine en zijn gezin bezoeken en in de bediening staan. Pastor Augustine is naast zijn werk in de gemeente  geroepen de jonge generatie in Pakistan te bereiken door gebed en een counseling desk </a:t>
            </a:r>
          </a:p>
          <a:p>
            <a:r>
              <a:rPr lang="nl-NL" sz="1800" dirty="0">
                <a:solidFill>
                  <a:srgbClr val="000000"/>
                </a:solidFill>
              </a:rPr>
              <a:t>Hij heeft een discipel schap school opgezet, waar jongen mensen getraind worden in hun wandel met de Heer.</a:t>
            </a:r>
          </a:p>
          <a:p>
            <a:r>
              <a:rPr lang="nl-NL" sz="1800" dirty="0">
                <a:solidFill>
                  <a:srgbClr val="000000"/>
                </a:solidFill>
              </a:rPr>
              <a:t>Elke maand wordt er een stad gekozen waar Augustine met zijn team een gebedstent neerzet en waar een team van deur tot deur gaat om mensen uit te nodigen naar de tent te komen voor gebed, counseling en waar de mensen hun vragen kunnen stellen.</a:t>
            </a:r>
          </a:p>
          <a:p>
            <a:r>
              <a:rPr lang="nl-NL" sz="1800" dirty="0">
                <a:solidFill>
                  <a:srgbClr val="000000"/>
                </a:solidFill>
              </a:rPr>
              <a:t>Door persoonlijke omstandigheden was pastor Augustine afgelopen afgereisd naar de VS. Hij was daar ter ondersteuning van zijn dochter. Hij is inmiddels weer thuis en druk met zijn gemeente, de bijbelschool en het jongerenwerk wat hij daar heeft voor God.</a:t>
            </a:r>
          </a:p>
          <a:p>
            <a:r>
              <a:rPr lang="nl-NL" sz="1800" dirty="0">
                <a:solidFill>
                  <a:srgbClr val="000000"/>
                </a:solidFill>
              </a:rPr>
              <a:t>Bij het opstellen van deze PowerPoint bereikte ons het droevige bericht dat de vrouw van pastor Augustine is overleden.</a:t>
            </a:r>
          </a:p>
          <a:p>
            <a:endParaRPr lang="nl-NL" sz="1600" dirty="0">
              <a:solidFill>
                <a:srgbClr val="000000"/>
              </a:solidFill>
            </a:endParaRPr>
          </a:p>
        </p:txBody>
      </p:sp>
    </p:spTree>
    <p:extLst>
      <p:ext uri="{BB962C8B-B14F-4D97-AF65-F5344CB8AC3E}">
        <p14:creationId xmlns:p14="http://schemas.microsoft.com/office/powerpoint/2010/main" val="368427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4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768667"/>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619AD0B5-5081-4684-9316-496E7A1E4919}"/>
              </a:ext>
            </a:extLst>
          </p:cNvPr>
          <p:cNvSpPr>
            <a:spLocks noGrp="1"/>
          </p:cNvSpPr>
          <p:nvPr>
            <p:ph type="title"/>
          </p:nvPr>
        </p:nvSpPr>
        <p:spPr>
          <a:xfrm>
            <a:off x="6736924" y="857675"/>
            <a:ext cx="4566230" cy="3847033"/>
          </a:xfrm>
        </p:spPr>
        <p:txBody>
          <a:bodyPr vert="horz" lIns="91440" tIns="45720" rIns="91440" bIns="45720" rtlCol="0" anchor="b">
            <a:normAutofit fontScale="90000"/>
          </a:bodyPr>
          <a:lstStyle/>
          <a:p>
            <a:pPr algn="ctr"/>
            <a:r>
              <a:rPr lang="nl-NL" sz="2600" dirty="0">
                <a:solidFill>
                  <a:srgbClr val="FFFFFF"/>
                </a:solidFill>
              </a:rPr>
              <a:t>Vanwege de uitbraak van COVID konden we het afgelopen jaar niet op bezoek gaan in Pakistan. Wel houden we regelmatig contact via de app-video en telefoon. Het is nog steeds onze hoop, en hun regelmatige vraag, om hen komend jaar weer te bezoeken en met Pastor Augustine de mensen in Pakistan te bedienen</a:t>
            </a:r>
          </a:p>
        </p:txBody>
      </p:sp>
      <p:pic>
        <p:nvPicPr>
          <p:cNvPr id="5" name="Afbeelding 4">
            <a:extLst>
              <a:ext uri="{FF2B5EF4-FFF2-40B4-BE49-F238E27FC236}">
                <a16:creationId xmlns:a16="http://schemas.microsoft.com/office/drawing/2014/main" id="{20322E6A-6859-4158-BCA4-74C9D60F8233}"/>
              </a:ext>
            </a:extLst>
          </p:cNvPr>
          <p:cNvPicPr>
            <a:picLocks noChangeAspect="1"/>
          </p:cNvPicPr>
          <p:nvPr/>
        </p:nvPicPr>
        <p:blipFill rotWithShape="1">
          <a:blip r:embed="rId2"/>
          <a:srcRect l="3315" r="7327" b="3"/>
          <a:stretch/>
        </p:blipFill>
        <p:spPr>
          <a:xfrm>
            <a:off x="872064" y="857675"/>
            <a:ext cx="4593715" cy="5140669"/>
          </a:xfrm>
          <a:prstGeom prst="rect">
            <a:avLst/>
          </a:prstGeom>
        </p:spPr>
      </p:pic>
    </p:spTree>
    <p:extLst>
      <p:ext uri="{BB962C8B-B14F-4D97-AF65-F5344CB8AC3E}">
        <p14:creationId xmlns:p14="http://schemas.microsoft.com/office/powerpoint/2010/main" val="192759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Afbeelding 2" descr="Afbeelding met persoon, binnen, tafel, muur&#10;&#10;Beschrijving is gegenereerd met zeer hoge betrouwbaarheid">
            <a:extLst>
              <a:ext uri="{FF2B5EF4-FFF2-40B4-BE49-F238E27FC236}">
                <a16:creationId xmlns:a16="http://schemas.microsoft.com/office/drawing/2014/main" id="{695DDBA6-5DD3-4225-B413-E0CDB86498D8}"/>
              </a:ext>
            </a:extLst>
          </p:cNvPr>
          <p:cNvPicPr>
            <a:picLocks noChangeAspect="1"/>
          </p:cNvPicPr>
          <p:nvPr/>
        </p:nvPicPr>
        <p:blipFill rotWithShape="1">
          <a:blip r:embed="rId2">
            <a:extLst>
              <a:ext uri="{28A0092B-C50C-407E-A947-70E740481C1C}">
                <a14:useLocalDpi xmlns:a14="http://schemas.microsoft.com/office/drawing/2010/main" val="0"/>
              </a:ext>
            </a:extLst>
          </a:blip>
          <a:srcRect t="6636" r="1" b="29303"/>
          <a:stretch/>
        </p:blipFill>
        <p:spPr>
          <a:xfrm rot="21480000">
            <a:off x="1137837" y="1003258"/>
            <a:ext cx="9916327" cy="4764396"/>
          </a:xfrm>
          <a:prstGeom prst="rect">
            <a:avLst/>
          </a:prstGeom>
        </p:spPr>
      </p:pic>
    </p:spTree>
    <p:extLst>
      <p:ext uri="{BB962C8B-B14F-4D97-AF65-F5344CB8AC3E}">
        <p14:creationId xmlns:p14="http://schemas.microsoft.com/office/powerpoint/2010/main" val="48981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06046C8-C968-4847-B268-9FB623B68AD7}"/>
              </a:ext>
            </a:extLst>
          </p:cNvPr>
          <p:cNvPicPr>
            <a:picLocks noChangeAspect="1"/>
          </p:cNvPicPr>
          <p:nvPr/>
        </p:nvPicPr>
        <p:blipFill rotWithShape="1">
          <a:blip r:embed="rId2">
            <a:extLst>
              <a:ext uri="{28A0092B-C50C-407E-A947-70E740481C1C}">
                <a14:useLocalDpi xmlns:a14="http://schemas.microsoft.com/office/drawing/2010/main" val="0"/>
              </a:ext>
            </a:extLst>
          </a:blip>
          <a:srcRect t="7905" r="-1" b="-1"/>
          <a:stretch/>
        </p:blipFill>
        <p:spPr>
          <a:xfrm>
            <a:off x="838200" y="-3810"/>
            <a:ext cx="9928860" cy="6858001"/>
          </a:xfrm>
          <a:prstGeom prst="rect">
            <a:avLst/>
          </a:prstGeom>
        </p:spPr>
      </p:pic>
      <p:pic>
        <p:nvPicPr>
          <p:cNvPr id="8" name="Picture 7">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7019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46BA60A-A25A-4135-A617-366F52558BA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nl-NL" sz="4800" kern="1200" dirty="0">
                <a:solidFill>
                  <a:srgbClr val="FFFFFF"/>
                </a:solidFill>
                <a:latin typeface="+mj-lt"/>
                <a:ea typeface="+mj-ea"/>
                <a:cs typeface="+mj-cs"/>
              </a:rPr>
              <a:t>Israël </a:t>
            </a:r>
          </a:p>
        </p:txBody>
      </p:sp>
      <p:pic>
        <p:nvPicPr>
          <p:cNvPr id="7" name="Afbeelding 6" descr="Afbeelding met gebouw, buiten, moskee, oud&#10;&#10;Automatisch gegenereerde beschrijving">
            <a:extLst>
              <a:ext uri="{FF2B5EF4-FFF2-40B4-BE49-F238E27FC236}">
                <a16:creationId xmlns:a16="http://schemas.microsoft.com/office/drawing/2014/main" id="{45445A53-936A-4768-8031-2055DB6A462C}"/>
              </a:ext>
            </a:extLst>
          </p:cNvPr>
          <p:cNvPicPr>
            <a:picLocks noChangeAspect="1"/>
          </p:cNvPicPr>
          <p:nvPr/>
        </p:nvPicPr>
        <p:blipFill rotWithShape="1">
          <a:blip r:embed="rId2"/>
          <a:srcRect l="846" r="2" b="2"/>
          <a:stretch/>
        </p:blipFill>
        <p:spPr>
          <a:xfrm>
            <a:off x="317635" y="321733"/>
            <a:ext cx="4151681" cy="3026834"/>
          </a:xfrm>
          <a:prstGeom prst="rect">
            <a:avLst/>
          </a:prstGeom>
        </p:spPr>
      </p:pic>
      <p:pic>
        <p:nvPicPr>
          <p:cNvPr id="4" name="Tijdelijke aanduiding voor inhoud 3" descr="Afbeelding met buiten, natuur, rots, berg&#10;&#10;Automatisch gegenereerde beschrijving">
            <a:extLst>
              <a:ext uri="{FF2B5EF4-FFF2-40B4-BE49-F238E27FC236}">
                <a16:creationId xmlns:a16="http://schemas.microsoft.com/office/drawing/2014/main" id="{33720C8E-A183-4F58-9A89-49D2367AF982}"/>
              </a:ext>
            </a:extLst>
          </p:cNvPr>
          <p:cNvPicPr>
            <a:picLocks noGrp="1" noChangeAspect="1"/>
          </p:cNvPicPr>
          <p:nvPr>
            <p:ph idx="1"/>
          </p:nvPr>
        </p:nvPicPr>
        <p:blipFill rotWithShape="1">
          <a:blip r:embed="rId3"/>
          <a:srcRect l="50600" r="1" b="1"/>
          <a:stretch/>
        </p:blipFill>
        <p:spPr>
          <a:xfrm>
            <a:off x="4638955" y="321733"/>
            <a:ext cx="3539976" cy="2985818"/>
          </a:xfrm>
          <a:prstGeom prst="rect">
            <a:avLst/>
          </a:prstGeom>
        </p:spPr>
      </p:pic>
      <p:pic>
        <p:nvPicPr>
          <p:cNvPr id="6" name="Afbeelding 5" descr="Afbeelding met lucht, buiten, natuur, stad&#10;&#10;Automatisch gegenereerde beschrijving">
            <a:extLst>
              <a:ext uri="{FF2B5EF4-FFF2-40B4-BE49-F238E27FC236}">
                <a16:creationId xmlns:a16="http://schemas.microsoft.com/office/drawing/2014/main" id="{C2FF3CA3-499A-4B4E-B7B5-4BA6D735122D}"/>
              </a:ext>
            </a:extLst>
          </p:cNvPr>
          <p:cNvPicPr>
            <a:picLocks noChangeAspect="1"/>
          </p:cNvPicPr>
          <p:nvPr/>
        </p:nvPicPr>
        <p:blipFill rotWithShape="1">
          <a:blip r:embed="rId4"/>
          <a:srcRect l="35411" r="1" b="1"/>
          <a:stretch/>
        </p:blipFill>
        <p:spPr>
          <a:xfrm>
            <a:off x="8348570" y="321734"/>
            <a:ext cx="3535590" cy="2985818"/>
          </a:xfrm>
          <a:prstGeom prst="rect">
            <a:avLst/>
          </a:prstGeom>
        </p:spPr>
      </p:pic>
      <p:cxnSp>
        <p:nvCxnSpPr>
          <p:cNvPr id="27" name="Straight Connector 1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tekst, lucht, buiten, berg&#10;&#10;Automatisch gegenereerde beschrijving">
            <a:extLst>
              <a:ext uri="{FF2B5EF4-FFF2-40B4-BE49-F238E27FC236}">
                <a16:creationId xmlns:a16="http://schemas.microsoft.com/office/drawing/2014/main" id="{59AFE4E3-6DAA-4523-8766-8EA72D22AB7D}"/>
              </a:ext>
            </a:extLst>
          </p:cNvPr>
          <p:cNvPicPr>
            <a:picLocks noChangeAspect="1"/>
          </p:cNvPicPr>
          <p:nvPr/>
        </p:nvPicPr>
        <p:blipFill rotWithShape="1">
          <a:blip r:embed="rId5"/>
          <a:srcRect l="5570" r="4401" b="2"/>
          <a:stretch/>
        </p:blipFill>
        <p:spPr>
          <a:xfrm>
            <a:off x="317635" y="3509433"/>
            <a:ext cx="4160452" cy="3026833"/>
          </a:xfrm>
          <a:prstGeom prst="rect">
            <a:avLst/>
          </a:prstGeom>
        </p:spPr>
      </p:pic>
    </p:spTree>
    <p:extLst>
      <p:ext uri="{BB962C8B-B14F-4D97-AF65-F5344CB8AC3E}">
        <p14:creationId xmlns:p14="http://schemas.microsoft.com/office/powerpoint/2010/main" val="55296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480D1B3-C650-49D1-A8F4-E2A12DD74173}"/>
              </a:ext>
            </a:extLst>
          </p:cNvPr>
          <p:cNvSpPr>
            <a:spLocks noGrp="1"/>
          </p:cNvSpPr>
          <p:nvPr>
            <p:ph type="title"/>
          </p:nvPr>
        </p:nvSpPr>
        <p:spPr>
          <a:xfrm>
            <a:off x="6094105" y="802955"/>
            <a:ext cx="4977976" cy="1454051"/>
          </a:xfrm>
        </p:spPr>
        <p:txBody>
          <a:bodyPr>
            <a:normAutofit/>
          </a:bodyPr>
          <a:lstStyle/>
          <a:p>
            <a:r>
              <a:rPr lang="nl-NL">
                <a:solidFill>
                  <a:srgbClr val="000000"/>
                </a:solidFill>
              </a:rPr>
              <a:t>Projecten in Israël</a:t>
            </a:r>
          </a:p>
        </p:txBody>
      </p:sp>
      <p:sp>
        <p:nvSpPr>
          <p:cNvPr id="3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4BF5304E-73AB-4AA8-9EB3-3F3FDA171CBA}"/>
              </a:ext>
            </a:extLst>
          </p:cNvPr>
          <p:cNvPicPr>
            <a:picLocks noChangeAspect="1"/>
          </p:cNvPicPr>
          <p:nvPr/>
        </p:nvPicPr>
        <p:blipFill rotWithShape="1">
          <a:blip r:embed="rId3">
            <a:alphaModFix/>
          </a:blip>
          <a:srcRect l="1232" r="5138"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ijdelijke aanduiding voor inhoud 2">
            <a:extLst>
              <a:ext uri="{FF2B5EF4-FFF2-40B4-BE49-F238E27FC236}">
                <a16:creationId xmlns:a16="http://schemas.microsoft.com/office/drawing/2014/main" id="{052A0F35-3E0D-47AC-A3BA-B0ECF010EFC0}"/>
              </a:ext>
            </a:extLst>
          </p:cNvPr>
          <p:cNvSpPr>
            <a:spLocks noGrp="1"/>
          </p:cNvSpPr>
          <p:nvPr>
            <p:ph idx="1"/>
          </p:nvPr>
        </p:nvSpPr>
        <p:spPr>
          <a:xfrm>
            <a:off x="6090574" y="2421682"/>
            <a:ext cx="4977578" cy="3639289"/>
          </a:xfrm>
        </p:spPr>
        <p:txBody>
          <a:bodyPr anchor="ctr">
            <a:normAutofit/>
          </a:bodyPr>
          <a:lstStyle/>
          <a:p>
            <a:r>
              <a:rPr lang="nl-NL" sz="2000" dirty="0">
                <a:solidFill>
                  <a:srgbClr val="000000"/>
                </a:solidFill>
              </a:rPr>
              <a:t>Het gebedshuis o.l.v. </a:t>
            </a:r>
            <a:r>
              <a:rPr lang="nl-NL" sz="2000">
                <a:solidFill>
                  <a:srgbClr val="000000"/>
                </a:solidFill>
              </a:rPr>
              <a:t>Elana</a:t>
            </a:r>
            <a:r>
              <a:rPr lang="nl-NL" sz="2000" dirty="0">
                <a:solidFill>
                  <a:srgbClr val="000000"/>
                </a:solidFill>
              </a:rPr>
              <a:t> in </a:t>
            </a:r>
            <a:r>
              <a:rPr lang="nl-NL" sz="2000">
                <a:solidFill>
                  <a:srgbClr val="000000"/>
                </a:solidFill>
              </a:rPr>
              <a:t>Katsrin</a:t>
            </a:r>
            <a:r>
              <a:rPr lang="nl-NL" sz="2000" dirty="0">
                <a:solidFill>
                  <a:srgbClr val="000000"/>
                </a:solidFill>
              </a:rPr>
              <a:t> (in Noord Israël)</a:t>
            </a:r>
          </a:p>
          <a:p>
            <a:r>
              <a:rPr lang="nl-NL" sz="2000" dirty="0">
                <a:solidFill>
                  <a:srgbClr val="000000"/>
                </a:solidFill>
              </a:rPr>
              <a:t>Het House of </a:t>
            </a:r>
            <a:r>
              <a:rPr lang="nl-NL" sz="2000">
                <a:solidFill>
                  <a:srgbClr val="000000"/>
                </a:solidFill>
              </a:rPr>
              <a:t>Bread</a:t>
            </a:r>
            <a:r>
              <a:rPr lang="nl-NL" sz="2000" dirty="0">
                <a:solidFill>
                  <a:srgbClr val="000000"/>
                </a:solidFill>
              </a:rPr>
              <a:t> van de familie Zoughbi in Bethlehem</a:t>
            </a:r>
          </a:p>
          <a:p>
            <a:r>
              <a:rPr lang="nl-NL" sz="2000" dirty="0">
                <a:solidFill>
                  <a:srgbClr val="000000"/>
                </a:solidFill>
              </a:rPr>
              <a:t>Het afgelopen jaar is daar het werk van de Stichting Yad L’ </a:t>
            </a:r>
            <a:r>
              <a:rPr lang="nl-NL" sz="2000">
                <a:solidFill>
                  <a:srgbClr val="000000"/>
                </a:solidFill>
              </a:rPr>
              <a:t>Ami</a:t>
            </a:r>
            <a:r>
              <a:rPr lang="nl-NL" sz="2000" dirty="0">
                <a:solidFill>
                  <a:srgbClr val="000000"/>
                </a:solidFill>
              </a:rPr>
              <a:t> o.l.v. Ria Doekes bijgekomen</a:t>
            </a:r>
          </a:p>
        </p:txBody>
      </p:sp>
    </p:spTree>
    <p:extLst>
      <p:ext uri="{BB962C8B-B14F-4D97-AF65-F5344CB8AC3E}">
        <p14:creationId xmlns:p14="http://schemas.microsoft.com/office/powerpoint/2010/main" val="40059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CE9C5-A460-4AB2-AE1E-B5A0FDB5D604}"/>
              </a:ext>
            </a:extLst>
          </p:cNvPr>
          <p:cNvSpPr>
            <a:spLocks noGrp="1"/>
          </p:cNvSpPr>
          <p:nvPr>
            <p:ph type="title"/>
          </p:nvPr>
        </p:nvSpPr>
        <p:spPr>
          <a:xfrm>
            <a:off x="6746628" y="1783959"/>
            <a:ext cx="4645250" cy="2889114"/>
          </a:xfrm>
        </p:spPr>
        <p:txBody>
          <a:bodyPr vert="horz" lIns="91440" tIns="45720" rIns="91440" bIns="45720" rtlCol="0" anchor="b">
            <a:normAutofit fontScale="90000"/>
          </a:bodyPr>
          <a:lstStyle/>
          <a:p>
            <a:r>
              <a:rPr lang="nl-NL" sz="2000" dirty="0"/>
              <a:t>Jannie en Anneke hebben al sinds 1990 contact met </a:t>
            </a:r>
            <a:r>
              <a:rPr lang="nl-NL" sz="2000" dirty="0" err="1"/>
              <a:t>Elana</a:t>
            </a:r>
            <a:r>
              <a:rPr lang="nl-NL" sz="2000" dirty="0"/>
              <a:t> in Israël, een aantal jaren voor de oprichting van Stichting Tamar</a:t>
            </a:r>
            <a:br>
              <a:rPr lang="nl-NL" sz="2000" dirty="0"/>
            </a:br>
            <a:br>
              <a:rPr lang="nl-NL" sz="2000" dirty="0"/>
            </a:br>
            <a:r>
              <a:rPr lang="nl-NL" sz="2000" dirty="0" err="1"/>
              <a:t>Elana</a:t>
            </a:r>
            <a:r>
              <a:rPr lang="nl-NL" sz="2000" dirty="0"/>
              <a:t> heeft een open huis voor vele vrouwen, die in nood zijn en met wie ze bidt, ze bemoedigt en opbouwt in hun geloof. Naast geestelijke hulp geeft ze ook materiele zorg.  Jarenlang gaf ze leiding aan het gebedshuis in </a:t>
            </a:r>
            <a:r>
              <a:rPr lang="nl-NL" sz="2000" dirty="0" err="1"/>
              <a:t>Katsrin</a:t>
            </a:r>
            <a:r>
              <a:rPr lang="nl-NL" sz="2000" dirty="0"/>
              <a:t>.</a:t>
            </a:r>
            <a:br>
              <a:rPr lang="nl-NL" sz="2000" dirty="0"/>
            </a:br>
            <a:br>
              <a:rPr lang="nl-NL" sz="2000" dirty="0"/>
            </a:br>
            <a:r>
              <a:rPr lang="nl-NL" sz="2000" dirty="0"/>
              <a:t>Regelmatig hebben Jannie en Anneke haar bezocht en zijn we samen in de bediening geweest. We hopen eind dit jaar weer naar Israël te mogen afreizen</a:t>
            </a:r>
          </a:p>
        </p:txBody>
      </p:sp>
      <p:sp>
        <p:nvSpPr>
          <p:cNvPr id="39" name="Freeform: Shape 3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Tijdelijke aanduiding voor inhoud 7">
            <a:extLst>
              <a:ext uri="{FF2B5EF4-FFF2-40B4-BE49-F238E27FC236}">
                <a16:creationId xmlns:a16="http://schemas.microsoft.com/office/drawing/2014/main" id="{5FD6E044-35FB-43BC-88A5-F9E0F3F6B7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206"/>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1778378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HDOfficeLightV0">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1204</Words>
  <Application>Microsoft Office PowerPoint</Application>
  <PresentationFormat>Breedbeeld</PresentationFormat>
  <Paragraphs>71</Paragraphs>
  <Slides>18</Slides>
  <Notes>0</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18</vt:i4>
      </vt:variant>
    </vt:vector>
  </HeadingPairs>
  <TitlesOfParts>
    <vt:vector size="26" baseType="lpstr">
      <vt:lpstr>Arial</vt:lpstr>
      <vt:lpstr>Calibri</vt:lpstr>
      <vt:lpstr>Calibri Light</vt:lpstr>
      <vt:lpstr>Impact</vt:lpstr>
      <vt:lpstr>Wingdings</vt:lpstr>
      <vt:lpstr>Wingdings 2</vt:lpstr>
      <vt:lpstr>HDOfficeLightV0</vt:lpstr>
      <vt:lpstr>Office Theme</vt:lpstr>
      <vt:lpstr>       </vt:lpstr>
      <vt:lpstr>Over Stichting Tamar</vt:lpstr>
      <vt:lpstr>Pakistan</vt:lpstr>
      <vt:lpstr>Vanwege de uitbraak van COVID konden we het afgelopen jaar niet op bezoek gaan in Pakistan. Wel houden we regelmatig contact via de app-video en telefoon. Het is nog steeds onze hoop, en hun regelmatige vraag, om hen komend jaar weer te bezoeken en met Pastor Augustine de mensen in Pakistan te bedienen</vt:lpstr>
      <vt:lpstr>PowerPoint-presentatie</vt:lpstr>
      <vt:lpstr>PowerPoint-presentatie</vt:lpstr>
      <vt:lpstr>Israël </vt:lpstr>
      <vt:lpstr>Projecten in Israël</vt:lpstr>
      <vt:lpstr>Jannie en Anneke hebben al sinds 1990 contact met Elana in Israël, een aantal jaren voor de oprichting van Stichting Tamar  Elana heeft een open huis voor vele vrouwen, die in nood zijn en met wie ze bidt, ze bemoedigt en opbouwt in hun geloof. Naast geestelijke hulp geeft ze ook materiele zorg.  Jarenlang gaf ze leiding aan het gebedshuis in Katsrin.  Regelmatig hebben Jannie en Anneke haar bezocht en zijn we samen in de bediening geweest. We hopen eind dit jaar weer naar Israël te mogen afreizen</vt:lpstr>
      <vt:lpstr>Bethlehem: House of Bread church (Issa en Diana Zoughbi) </vt:lpstr>
      <vt:lpstr>Verschillende projecten</vt:lpstr>
      <vt:lpstr>Yad L ’Ami</vt:lpstr>
      <vt:lpstr>Libanon: Pauline</vt:lpstr>
      <vt:lpstr>Roemenië </vt:lpstr>
      <vt:lpstr>India </vt:lpstr>
      <vt:lpstr>Uit een van de nieuwsbrieven (TFC Ropheka Foundation) </vt:lpstr>
      <vt:lpstr>Nederland</vt:lpstr>
      <vt:lpstr>Informatie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Anneke Vijfvinkel</dc:creator>
  <cp:lastModifiedBy>Anneke Vijfvinkel</cp:lastModifiedBy>
  <cp:revision>2</cp:revision>
  <dcterms:created xsi:type="dcterms:W3CDTF">2019-02-13T13:40:20Z</dcterms:created>
  <dcterms:modified xsi:type="dcterms:W3CDTF">2021-08-10T16:28:39Z</dcterms:modified>
</cp:coreProperties>
</file>